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
  </p:notesMasterIdLst>
  <p:sldIdLst>
    <p:sldId id="304" r:id="rId2"/>
    <p:sldId id="305" r:id="rId3"/>
    <p:sldId id="276" r:id="rId4"/>
    <p:sldId id="311" r:id="rId5"/>
    <p:sldId id="313" r:id="rId6"/>
    <p:sldId id="316" r:id="rId7"/>
    <p:sldId id="318" r:id="rId8"/>
    <p:sldId id="319" r:id="rId9"/>
    <p:sldId id="320" r:id="rId10"/>
    <p:sldId id="321" r:id="rId11"/>
    <p:sldId id="322" r:id="rId12"/>
    <p:sldId id="303" r:id="rId13"/>
  </p:sldIdLst>
  <p:sldSz cx="12192000" cy="6858000"/>
  <p:notesSz cx="6858000" cy="9144000"/>
  <p:embeddedFontLst>
    <p:embeddedFont>
      <p:font typeface="Lato" panose="020F0502020204030203" pitchFamily="34" charset="0"/>
      <p:regular r:id="rId15"/>
      <p:bold r:id="rId16"/>
      <p:italic r:id="rId17"/>
      <p:boldItalic r:id="rId18"/>
    </p:embeddedFont>
    <p:embeddedFont>
      <p:font typeface="Open Sans" panose="020B06060305040202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Light" panose="02000000000000000000" pitchFamily="2" charset="0"/>
      <p:regular r:id="rId27"/>
      <p:bold r:id="rId28"/>
      <p:italic r:id="rId29"/>
      <p:boldItalic r:id="rId30"/>
    </p:embeddedFont>
    <p:embeddedFont>
      <p:font typeface="Roboto Slab" pitchFamily="2"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12">
          <p15:clr>
            <a:srgbClr val="F26B43"/>
          </p15:clr>
        </p15:guide>
        <p15:guide id="3" pos="904">
          <p15:clr>
            <a:srgbClr val="F26B43"/>
          </p15:clr>
        </p15:guide>
        <p15:guide id="4" pos="1489">
          <p15:clr>
            <a:srgbClr val="F26B43"/>
          </p15:clr>
        </p15:guide>
        <p15:guide id="5" pos="2074">
          <p15:clr>
            <a:srgbClr val="F26B43"/>
          </p15:clr>
        </p15:guide>
        <p15:guide id="6" pos="2667">
          <p15:clr>
            <a:srgbClr val="F26B43"/>
          </p15:clr>
        </p15:guide>
        <p15:guide id="7" pos="3252">
          <p15:clr>
            <a:srgbClr val="F26B43"/>
          </p15:clr>
        </p15:guide>
        <p15:guide id="8" pos="3846">
          <p15:clr>
            <a:srgbClr val="F26B43"/>
          </p15:clr>
        </p15:guide>
        <p15:guide id="9" pos="4431">
          <p15:clr>
            <a:srgbClr val="F26B43"/>
          </p15:clr>
        </p15:guide>
        <p15:guide id="10" pos="5016">
          <p15:clr>
            <a:srgbClr val="F26B43"/>
          </p15:clr>
        </p15:guide>
        <p15:guide id="11" pos="5609">
          <p15:clr>
            <a:srgbClr val="F26B43"/>
          </p15:clr>
        </p15:guide>
        <p15:guide id="12" pos="6194">
          <p15:clr>
            <a:srgbClr val="F26B43"/>
          </p15:clr>
        </p15:guide>
        <p15:guide id="13" pos="6788">
          <p15:clr>
            <a:srgbClr val="F26B43"/>
          </p15:clr>
        </p15:guide>
        <p15:guide id="14" pos="7373">
          <p15:clr>
            <a:srgbClr val="F26B43"/>
          </p15:clr>
        </p15:guide>
        <p15:guide id="15" pos="603">
          <p15:clr>
            <a:srgbClr val="FBAE40"/>
          </p15:clr>
        </p15:guide>
        <p15:guide id="16" pos="600">
          <p15:clr>
            <a:srgbClr val="FBAE40"/>
          </p15:clr>
        </p15:guide>
        <p15:guide id="17" pos="1781">
          <p15:clr>
            <a:srgbClr val="FBAE40"/>
          </p15:clr>
        </p15:guide>
        <p15:guide id="18" pos="1200">
          <p15:clr>
            <a:srgbClr val="FBAE40"/>
          </p15:clr>
        </p15:guide>
        <p15:guide id="19" pos="2375">
          <p15:clr>
            <a:srgbClr val="FBAE40"/>
          </p15:clr>
        </p15:guide>
        <p15:guide id="20" pos="2960">
          <p15:clr>
            <a:srgbClr val="FBAE40"/>
          </p15:clr>
        </p15:guide>
        <p15:guide id="21" pos="3545">
          <p15:clr>
            <a:srgbClr val="FBAE40"/>
          </p15:clr>
        </p15:guide>
        <p15:guide id="22" pos="4138">
          <p15:clr>
            <a:srgbClr val="FBAE40"/>
          </p15:clr>
        </p15:guide>
        <p15:guide id="23" pos="4723">
          <p15:clr>
            <a:srgbClr val="FBAE40"/>
          </p15:clr>
        </p15:guide>
        <p15:guide id="24" pos="5317">
          <p15:clr>
            <a:srgbClr val="FBAE40"/>
          </p15:clr>
        </p15:guide>
        <p15:guide id="25" pos="5902">
          <p15:clr>
            <a:srgbClr val="FBAE40"/>
          </p15:clr>
        </p15:guide>
        <p15:guide id="26" pos="6487">
          <p15:clr>
            <a:srgbClr val="FBAE40"/>
          </p15:clr>
        </p15:guide>
        <p15:guide id="27" pos="7080">
          <p15:clr>
            <a:srgbClr val="FBAE40"/>
          </p15:clr>
        </p15:guide>
        <p15:guide id="28" orient="horz" pos="312">
          <p15:clr>
            <a:srgbClr val="9FCC3B"/>
          </p15:clr>
        </p15:guide>
        <p15:guide id="29" orient="horz" pos="4008">
          <p15:clr>
            <a:srgbClr val="9FCC3B"/>
          </p15:clr>
        </p15:guide>
        <p15:guide id="30" orient="horz" pos="1008">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jYWy/LrlKDxlHAtCrW2t2hzStB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usuf ATALAN" initials="" lastIdx="1" clrIdx="0"/>
  <p:cmAuthor id="1" name="yusuf atalan" initials="ya" lastIdx="6" clrIdx="1">
    <p:extLst>
      <p:ext uri="{19B8F6BF-5375-455C-9EA6-DF929625EA0E}">
        <p15:presenceInfo xmlns:p15="http://schemas.microsoft.com/office/powerpoint/2012/main" userId="38107d07e45136f8" providerId="Windows Live"/>
      </p:ext>
    </p:extLst>
  </p:cmAuthor>
  <p:cmAuthor id="2" name="user" initials="u" lastIdx="4" clrIdx="2">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D790"/>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24E9D6-A783-4B19-98FF-02FC08CA35EF}">
  <a:tblStyle styleId="{5F24E9D6-A783-4B19-98FF-02FC08CA35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33" autoAdjust="0"/>
  </p:normalViewPr>
  <p:slideViewPr>
    <p:cSldViewPr>
      <p:cViewPr varScale="1">
        <p:scale>
          <a:sx n="151" d="100"/>
          <a:sy n="151" d="100"/>
        </p:scale>
        <p:origin x="702" y="378"/>
      </p:cViewPr>
      <p:guideLst>
        <p:guide orient="horz" pos="2160"/>
        <p:guide pos="312"/>
        <p:guide pos="904"/>
        <p:guide pos="1489"/>
        <p:guide pos="2074"/>
        <p:guide pos="2667"/>
        <p:guide pos="3252"/>
        <p:guide pos="3846"/>
        <p:guide pos="4431"/>
        <p:guide pos="5016"/>
        <p:guide pos="5609"/>
        <p:guide pos="6194"/>
        <p:guide pos="6788"/>
        <p:guide pos="7373"/>
        <p:guide pos="603"/>
        <p:guide pos="600"/>
        <p:guide pos="1781"/>
        <p:guide pos="1200"/>
        <p:guide pos="2375"/>
        <p:guide pos="2960"/>
        <p:guide pos="3545"/>
        <p:guide pos="4138"/>
        <p:guide pos="4723"/>
        <p:guide pos="5317"/>
        <p:guide pos="5902"/>
        <p:guide pos="6487"/>
        <p:guide pos="7080"/>
        <p:guide orient="horz" pos="312"/>
        <p:guide orient="horz" pos="4008"/>
        <p:guide orient="horz" pos="10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2832e14cd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2832e14cd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32832e14cd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extLst>
      <p:ext uri="{BB962C8B-B14F-4D97-AF65-F5344CB8AC3E}">
        <p14:creationId xmlns:p14="http://schemas.microsoft.com/office/powerpoint/2010/main" val="2646927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dirty="0" err="1">
                <a:latin typeface="Arial"/>
                <a:ea typeface="Arial"/>
                <a:cs typeface="Arial"/>
                <a:sym typeface="Arial"/>
              </a:rPr>
              <a:t>Hoş</a:t>
            </a:r>
            <a:r>
              <a:rPr lang="en-US" sz="1100" b="1" dirty="0">
                <a:latin typeface="Arial"/>
                <a:ea typeface="Arial"/>
                <a:cs typeface="Arial"/>
                <a:sym typeface="Arial"/>
              </a:rPr>
              <a:t> </a:t>
            </a:r>
            <a:r>
              <a:rPr lang="en-US" sz="1100" b="1" dirty="0" err="1">
                <a:latin typeface="Arial"/>
                <a:ea typeface="Arial"/>
                <a:cs typeface="Arial"/>
                <a:sym typeface="Arial"/>
              </a:rPr>
              <a:t>geldiniz</a:t>
            </a:r>
            <a:r>
              <a:rPr lang="en-US" sz="1100" b="1" dirty="0">
                <a:latin typeface="Arial"/>
                <a:ea typeface="Arial"/>
                <a:cs typeface="Arial"/>
                <a:sym typeface="Arial"/>
              </a:rPr>
              <a:t> </a:t>
            </a:r>
            <a:r>
              <a:rPr lang="en-US" sz="1100" b="1" dirty="0" err="1">
                <a:latin typeface="Arial"/>
                <a:ea typeface="Arial"/>
                <a:cs typeface="Arial"/>
                <a:sym typeface="Arial"/>
              </a:rPr>
              <a:t>ve</a:t>
            </a:r>
            <a:r>
              <a:rPr lang="en-US" sz="1100" b="1" dirty="0">
                <a:latin typeface="Arial"/>
                <a:ea typeface="Arial"/>
                <a:cs typeface="Arial"/>
                <a:sym typeface="Arial"/>
              </a:rPr>
              <a:t> </a:t>
            </a:r>
            <a:r>
              <a:rPr lang="en-US" sz="1100" b="1" dirty="0" err="1">
                <a:latin typeface="Arial"/>
                <a:ea typeface="Arial"/>
                <a:cs typeface="Arial"/>
                <a:sym typeface="Arial"/>
              </a:rPr>
              <a:t>Tanışma</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dirty="0" err="1">
                <a:latin typeface="Arial"/>
                <a:ea typeface="Arial"/>
                <a:cs typeface="Arial"/>
                <a:sym typeface="Arial"/>
              </a:rPr>
              <a:t>Saygıdeğer</a:t>
            </a:r>
            <a:r>
              <a:rPr lang="en-US" sz="1100" dirty="0">
                <a:latin typeface="Arial"/>
                <a:ea typeface="Arial"/>
                <a:cs typeface="Arial"/>
                <a:sym typeface="Arial"/>
              </a:rPr>
              <a:t> </a:t>
            </a:r>
            <a:r>
              <a:rPr lang="en-US" sz="1100" dirty="0" err="1">
                <a:latin typeface="Arial"/>
                <a:ea typeface="Arial"/>
                <a:cs typeface="Arial"/>
                <a:sym typeface="Arial"/>
              </a:rPr>
              <a:t>katılımcılar</a:t>
            </a:r>
            <a:r>
              <a:rPr lang="en-US" sz="1100" dirty="0">
                <a:latin typeface="Arial"/>
                <a:ea typeface="Arial"/>
                <a:cs typeface="Arial"/>
                <a:sym typeface="Arial"/>
              </a:rPr>
              <a:t>, </a:t>
            </a:r>
            <a:r>
              <a:rPr lang="en-US" sz="1100" dirty="0" err="1">
                <a:latin typeface="Arial"/>
                <a:ea typeface="Arial"/>
                <a:cs typeface="Arial"/>
                <a:sym typeface="Arial"/>
              </a:rPr>
              <a:t>bugün</a:t>
            </a:r>
            <a:r>
              <a:rPr lang="en-US" sz="1100" dirty="0">
                <a:latin typeface="Arial"/>
                <a:ea typeface="Arial"/>
                <a:cs typeface="Arial"/>
                <a:sym typeface="Arial"/>
              </a:rPr>
              <a:t> </a:t>
            </a:r>
            <a:r>
              <a:rPr lang="en-US" sz="1100" dirty="0" err="1">
                <a:latin typeface="Arial"/>
                <a:ea typeface="Arial"/>
                <a:cs typeface="Arial"/>
                <a:sym typeface="Arial"/>
              </a:rPr>
              <a:t>burada</a:t>
            </a:r>
            <a:r>
              <a:rPr lang="en-US" sz="1100" dirty="0">
                <a:latin typeface="Arial"/>
                <a:ea typeface="Arial"/>
                <a:cs typeface="Arial"/>
                <a:sym typeface="Arial"/>
              </a:rPr>
              <a:t> </a:t>
            </a:r>
            <a:r>
              <a:rPr lang="en-US" sz="1100" dirty="0" err="1">
                <a:latin typeface="Arial"/>
                <a:ea typeface="Arial"/>
                <a:cs typeface="Arial"/>
                <a:sym typeface="Arial"/>
              </a:rPr>
              <a:t>bulunarak</a:t>
            </a:r>
            <a:r>
              <a:rPr lang="en-US" sz="1100" dirty="0">
                <a:latin typeface="Arial"/>
                <a:ea typeface="Arial"/>
                <a:cs typeface="Arial"/>
                <a:sym typeface="Arial"/>
              </a:rPr>
              <a:t> </a:t>
            </a:r>
            <a:r>
              <a:rPr lang="en-US" sz="1100" dirty="0" err="1">
                <a:latin typeface="Arial"/>
                <a:ea typeface="Arial"/>
                <a:cs typeface="Arial"/>
                <a:sym typeface="Arial"/>
              </a:rPr>
              <a:t>projeye</a:t>
            </a:r>
            <a:r>
              <a:rPr lang="en-US" sz="1100" dirty="0">
                <a:latin typeface="Arial"/>
                <a:ea typeface="Arial"/>
                <a:cs typeface="Arial"/>
                <a:sym typeface="Arial"/>
              </a:rPr>
              <a:t> </a:t>
            </a:r>
            <a:r>
              <a:rPr lang="en-US" sz="1100" dirty="0" err="1">
                <a:latin typeface="Arial"/>
                <a:ea typeface="Arial"/>
                <a:cs typeface="Arial"/>
                <a:sym typeface="Arial"/>
              </a:rPr>
              <a:t>verdiğiniz</a:t>
            </a:r>
            <a:r>
              <a:rPr lang="en-US" sz="1100" dirty="0">
                <a:latin typeface="Arial"/>
                <a:ea typeface="Arial"/>
                <a:cs typeface="Arial"/>
                <a:sym typeface="Arial"/>
              </a:rPr>
              <a:t> </a:t>
            </a:r>
            <a:r>
              <a:rPr lang="en-US" sz="1100" dirty="0" err="1">
                <a:latin typeface="Arial"/>
                <a:ea typeface="Arial"/>
                <a:cs typeface="Arial"/>
                <a:sym typeface="Arial"/>
              </a:rPr>
              <a:t>destek</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ilgi</a:t>
            </a:r>
            <a:r>
              <a:rPr lang="en-US" sz="1100" dirty="0">
                <a:latin typeface="Arial"/>
                <a:ea typeface="Arial"/>
                <a:cs typeface="Arial"/>
                <a:sym typeface="Arial"/>
              </a:rPr>
              <a:t> </a:t>
            </a:r>
            <a:r>
              <a:rPr lang="en-US" sz="1100" dirty="0" err="1">
                <a:latin typeface="Arial"/>
                <a:ea typeface="Arial"/>
                <a:cs typeface="Arial"/>
                <a:sym typeface="Arial"/>
              </a:rPr>
              <a:t>için</a:t>
            </a:r>
            <a:r>
              <a:rPr lang="en-US" sz="1100" dirty="0">
                <a:latin typeface="Arial"/>
                <a:ea typeface="Arial"/>
                <a:cs typeface="Arial"/>
                <a:sym typeface="Arial"/>
              </a:rPr>
              <a:t> </a:t>
            </a:r>
            <a:r>
              <a:rPr lang="en-US" sz="1100" dirty="0" err="1">
                <a:latin typeface="Arial"/>
                <a:ea typeface="Arial"/>
                <a:cs typeface="Arial"/>
                <a:sym typeface="Arial"/>
              </a:rPr>
              <a:t>teşekkür</a:t>
            </a:r>
            <a:r>
              <a:rPr lang="en-US" sz="1100" dirty="0">
                <a:latin typeface="Arial"/>
                <a:ea typeface="Arial"/>
                <a:cs typeface="Arial"/>
                <a:sym typeface="Arial"/>
              </a:rPr>
              <a:t> </a:t>
            </a:r>
            <a:r>
              <a:rPr lang="en-US" sz="1100" dirty="0" err="1">
                <a:latin typeface="Arial"/>
                <a:ea typeface="Arial"/>
                <a:cs typeface="Arial"/>
                <a:sym typeface="Arial"/>
              </a:rPr>
              <a:t>ederiz</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Bu </a:t>
            </a:r>
            <a:r>
              <a:rPr lang="en-US" sz="1100" dirty="0" err="1">
                <a:latin typeface="Arial"/>
                <a:ea typeface="Arial"/>
                <a:cs typeface="Arial"/>
                <a:sym typeface="Arial"/>
              </a:rPr>
              <a:t>toplantı</a:t>
            </a:r>
            <a:r>
              <a:rPr lang="en-US" sz="1100" dirty="0">
                <a:latin typeface="Arial"/>
                <a:ea typeface="Arial"/>
                <a:cs typeface="Arial"/>
                <a:sym typeface="Arial"/>
              </a:rPr>
              <a:t>, </a:t>
            </a:r>
            <a:r>
              <a:rPr lang="en-US" sz="1100" dirty="0" err="1">
                <a:latin typeface="Arial"/>
                <a:ea typeface="Arial"/>
                <a:cs typeface="Arial"/>
                <a:sym typeface="Arial"/>
              </a:rPr>
              <a:t>proje</a:t>
            </a:r>
            <a:r>
              <a:rPr lang="en-US" sz="1100" dirty="0">
                <a:latin typeface="Arial"/>
                <a:ea typeface="Arial"/>
                <a:cs typeface="Arial"/>
                <a:sym typeface="Arial"/>
              </a:rPr>
              <a:t> </a:t>
            </a:r>
            <a:r>
              <a:rPr lang="en-US" sz="1100" dirty="0" err="1">
                <a:latin typeface="Arial"/>
                <a:ea typeface="Arial"/>
                <a:cs typeface="Arial"/>
                <a:sym typeface="Arial"/>
              </a:rPr>
              <a:t>hedeflerimizi</a:t>
            </a:r>
            <a:r>
              <a:rPr lang="en-US" sz="1100" dirty="0">
                <a:latin typeface="Arial"/>
                <a:ea typeface="Arial"/>
                <a:cs typeface="Arial"/>
                <a:sym typeface="Arial"/>
              </a:rPr>
              <a:t> </a:t>
            </a:r>
            <a:r>
              <a:rPr lang="en-US" sz="1100" dirty="0" err="1">
                <a:latin typeface="Arial"/>
                <a:ea typeface="Arial"/>
                <a:cs typeface="Arial"/>
                <a:sym typeface="Arial"/>
              </a:rPr>
              <a:t>netleştirmek</a:t>
            </a:r>
            <a:r>
              <a:rPr lang="en-US" sz="1100" dirty="0">
                <a:latin typeface="Arial"/>
                <a:ea typeface="Arial"/>
                <a:cs typeface="Arial"/>
                <a:sym typeface="Arial"/>
              </a:rPr>
              <a:t>, </a:t>
            </a:r>
            <a:r>
              <a:rPr lang="en-US" sz="1100" dirty="0" err="1">
                <a:latin typeface="Arial"/>
                <a:ea typeface="Arial"/>
                <a:cs typeface="Arial"/>
                <a:sym typeface="Arial"/>
              </a:rPr>
              <a:t>kapsamı</a:t>
            </a:r>
            <a:r>
              <a:rPr lang="en-US" sz="1100" dirty="0">
                <a:latin typeface="Arial"/>
                <a:ea typeface="Arial"/>
                <a:cs typeface="Arial"/>
                <a:sym typeface="Arial"/>
              </a:rPr>
              <a:t> </a:t>
            </a:r>
            <a:r>
              <a:rPr lang="en-US" sz="1100" dirty="0" err="1">
                <a:latin typeface="Arial"/>
                <a:ea typeface="Arial"/>
                <a:cs typeface="Arial"/>
                <a:sym typeface="Arial"/>
              </a:rPr>
              <a:t>belirlemek</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birlikte</a:t>
            </a:r>
            <a:r>
              <a:rPr lang="en-US" sz="1100" dirty="0">
                <a:latin typeface="Arial"/>
                <a:ea typeface="Arial"/>
                <a:cs typeface="Arial"/>
                <a:sym typeface="Arial"/>
              </a:rPr>
              <a:t> </a:t>
            </a:r>
            <a:r>
              <a:rPr lang="en-US" sz="1100" dirty="0" err="1">
                <a:latin typeface="Arial"/>
                <a:ea typeface="Arial"/>
                <a:cs typeface="Arial"/>
                <a:sym typeface="Arial"/>
              </a:rPr>
              <a:t>güçlü</a:t>
            </a:r>
            <a:r>
              <a:rPr lang="en-US" sz="1100" dirty="0">
                <a:latin typeface="Arial"/>
                <a:ea typeface="Arial"/>
                <a:cs typeface="Arial"/>
                <a:sym typeface="Arial"/>
              </a:rPr>
              <a:t> </a:t>
            </a:r>
            <a:r>
              <a:rPr lang="en-US" sz="1100" dirty="0" err="1">
                <a:latin typeface="Arial"/>
                <a:ea typeface="Arial"/>
                <a:cs typeface="Arial"/>
                <a:sym typeface="Arial"/>
              </a:rPr>
              <a:t>bir</a:t>
            </a:r>
            <a:r>
              <a:rPr lang="en-US" sz="1100" dirty="0">
                <a:latin typeface="Arial"/>
                <a:ea typeface="Arial"/>
                <a:cs typeface="Arial"/>
                <a:sym typeface="Arial"/>
              </a:rPr>
              <a:t> </a:t>
            </a:r>
            <a:r>
              <a:rPr lang="en-US" sz="1100" dirty="0" err="1">
                <a:latin typeface="Arial"/>
                <a:ea typeface="Arial"/>
                <a:cs typeface="Arial"/>
                <a:sym typeface="Arial"/>
              </a:rPr>
              <a:t>başlangıç</a:t>
            </a:r>
            <a:r>
              <a:rPr lang="en-US" sz="1100" dirty="0">
                <a:latin typeface="Arial"/>
                <a:ea typeface="Arial"/>
                <a:cs typeface="Arial"/>
                <a:sym typeface="Arial"/>
              </a:rPr>
              <a:t> </a:t>
            </a:r>
            <a:r>
              <a:rPr lang="en-US" sz="1100" dirty="0" err="1">
                <a:latin typeface="Arial"/>
                <a:ea typeface="Arial"/>
                <a:cs typeface="Arial"/>
                <a:sym typeface="Arial"/>
              </a:rPr>
              <a:t>yapmak</a:t>
            </a:r>
            <a:r>
              <a:rPr lang="en-US" sz="1100" dirty="0">
                <a:latin typeface="Arial"/>
                <a:ea typeface="Arial"/>
                <a:cs typeface="Arial"/>
                <a:sym typeface="Arial"/>
              </a:rPr>
              <a:t> </a:t>
            </a:r>
            <a:r>
              <a:rPr lang="en-US" sz="1100" dirty="0" err="1">
                <a:latin typeface="Arial"/>
                <a:ea typeface="Arial"/>
                <a:cs typeface="Arial"/>
                <a:sym typeface="Arial"/>
              </a:rPr>
              <a:t>adına</a:t>
            </a:r>
            <a:r>
              <a:rPr lang="en-US" sz="1100" dirty="0">
                <a:latin typeface="Arial"/>
                <a:ea typeface="Arial"/>
                <a:cs typeface="Arial"/>
                <a:sym typeface="Arial"/>
              </a:rPr>
              <a:t> </a:t>
            </a:r>
            <a:r>
              <a:rPr lang="en-US" sz="1100" dirty="0" err="1">
                <a:latin typeface="Arial"/>
                <a:ea typeface="Arial"/>
                <a:cs typeface="Arial"/>
                <a:sym typeface="Arial"/>
              </a:rPr>
              <a:t>önemli</a:t>
            </a:r>
            <a:r>
              <a:rPr lang="en-US" sz="1100" dirty="0">
                <a:latin typeface="Arial"/>
                <a:ea typeface="Arial"/>
                <a:cs typeface="Arial"/>
                <a:sym typeface="Arial"/>
              </a:rPr>
              <a:t> </a:t>
            </a:r>
            <a:r>
              <a:rPr lang="en-US" sz="1100" dirty="0" err="1">
                <a:latin typeface="Arial"/>
                <a:ea typeface="Arial"/>
                <a:cs typeface="Arial"/>
                <a:sym typeface="Arial"/>
              </a:rPr>
              <a:t>bir</a:t>
            </a:r>
            <a:r>
              <a:rPr lang="en-US" sz="1100" dirty="0">
                <a:latin typeface="Arial"/>
                <a:ea typeface="Arial"/>
                <a:cs typeface="Arial"/>
                <a:sym typeface="Arial"/>
              </a:rPr>
              <a:t> </a:t>
            </a:r>
            <a:r>
              <a:rPr lang="en-US" sz="1100" dirty="0" err="1">
                <a:latin typeface="Arial"/>
                <a:ea typeface="Arial"/>
                <a:cs typeface="Arial"/>
                <a:sym typeface="Arial"/>
              </a:rPr>
              <a:t>adım</a:t>
            </a:r>
            <a:r>
              <a:rPr lang="en-US" sz="1100" dirty="0">
                <a:latin typeface="Arial"/>
                <a:ea typeface="Arial"/>
                <a:cs typeface="Arial"/>
                <a:sym typeface="Arial"/>
              </a:rPr>
              <a:t>.</a:t>
            </a:r>
            <a:endParaRPr sz="11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dirty="0" err="1">
                <a:latin typeface="Arial"/>
                <a:ea typeface="Arial"/>
                <a:cs typeface="Arial"/>
                <a:sym typeface="Arial"/>
              </a:rPr>
              <a:t>Toplantının</a:t>
            </a:r>
            <a:r>
              <a:rPr lang="en-US" sz="1100" b="1" dirty="0">
                <a:latin typeface="Arial"/>
                <a:ea typeface="Arial"/>
                <a:cs typeface="Arial"/>
                <a:sym typeface="Arial"/>
              </a:rPr>
              <a:t> </a:t>
            </a:r>
            <a:r>
              <a:rPr lang="en-US" sz="1100" b="1" dirty="0" err="1">
                <a:latin typeface="Arial"/>
                <a:ea typeface="Arial"/>
                <a:cs typeface="Arial"/>
                <a:sym typeface="Arial"/>
              </a:rPr>
              <a:t>Amacı</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dirty="0" err="1">
                <a:latin typeface="Arial"/>
                <a:ea typeface="Arial"/>
                <a:cs typeface="Arial"/>
                <a:sym typeface="Arial"/>
              </a:rPr>
              <a:t>Bugün</a:t>
            </a:r>
            <a:r>
              <a:rPr lang="en-US" sz="1100" dirty="0">
                <a:latin typeface="Arial"/>
                <a:ea typeface="Arial"/>
                <a:cs typeface="Arial"/>
                <a:sym typeface="Arial"/>
              </a:rPr>
              <a:t>, </a:t>
            </a:r>
            <a:r>
              <a:rPr lang="en-US" sz="1100" dirty="0" err="1">
                <a:latin typeface="Arial"/>
                <a:ea typeface="Arial"/>
                <a:cs typeface="Arial"/>
                <a:sym typeface="Arial"/>
              </a:rPr>
              <a:t>proje</a:t>
            </a:r>
            <a:r>
              <a:rPr lang="en-US" sz="1100" dirty="0">
                <a:latin typeface="Arial"/>
                <a:ea typeface="Arial"/>
                <a:cs typeface="Arial"/>
                <a:sym typeface="Arial"/>
              </a:rPr>
              <a:t> </a:t>
            </a:r>
            <a:r>
              <a:rPr lang="en-US" sz="1100" dirty="0" err="1">
                <a:latin typeface="Arial"/>
                <a:ea typeface="Arial"/>
                <a:cs typeface="Arial"/>
                <a:sym typeface="Arial"/>
              </a:rPr>
              <a:t>sürecini</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sorumluluklarını</a:t>
            </a:r>
            <a:r>
              <a:rPr lang="en-US" sz="1100" dirty="0">
                <a:latin typeface="Arial"/>
                <a:ea typeface="Arial"/>
                <a:cs typeface="Arial"/>
                <a:sym typeface="Arial"/>
              </a:rPr>
              <a:t> </a:t>
            </a:r>
            <a:r>
              <a:rPr lang="en-US" sz="1100" dirty="0" err="1">
                <a:latin typeface="Arial"/>
                <a:ea typeface="Arial"/>
                <a:cs typeface="Arial"/>
                <a:sym typeface="Arial"/>
              </a:rPr>
              <a:t>paylaşacak</a:t>
            </a:r>
            <a:r>
              <a:rPr lang="en-US" sz="1100" dirty="0">
                <a:latin typeface="Arial"/>
                <a:ea typeface="Arial"/>
                <a:cs typeface="Arial"/>
                <a:sym typeface="Arial"/>
              </a:rPr>
              <a:t>, </a:t>
            </a:r>
            <a:r>
              <a:rPr lang="en-US" sz="1100" dirty="0" err="1">
                <a:latin typeface="Arial"/>
                <a:ea typeface="Arial"/>
                <a:cs typeface="Arial"/>
                <a:sym typeface="Arial"/>
              </a:rPr>
              <a:t>ortak</a:t>
            </a:r>
            <a:r>
              <a:rPr lang="en-US" sz="1100" dirty="0">
                <a:latin typeface="Arial"/>
                <a:ea typeface="Arial"/>
                <a:cs typeface="Arial"/>
                <a:sym typeface="Arial"/>
              </a:rPr>
              <a:t> </a:t>
            </a:r>
            <a:r>
              <a:rPr lang="en-US" sz="1100" dirty="0" err="1">
                <a:latin typeface="Arial"/>
                <a:ea typeface="Arial"/>
                <a:cs typeface="Arial"/>
                <a:sym typeface="Arial"/>
              </a:rPr>
              <a:t>hedeflerimizi</a:t>
            </a:r>
            <a:r>
              <a:rPr lang="en-US" sz="1100" dirty="0">
                <a:latin typeface="Arial"/>
                <a:ea typeface="Arial"/>
                <a:cs typeface="Arial"/>
                <a:sym typeface="Arial"/>
              </a:rPr>
              <a:t> </a:t>
            </a:r>
            <a:r>
              <a:rPr lang="en-US" sz="1100" dirty="0" err="1">
                <a:latin typeface="Arial"/>
                <a:ea typeface="Arial"/>
                <a:cs typeface="Arial"/>
                <a:sym typeface="Arial"/>
              </a:rPr>
              <a:t>gözden</a:t>
            </a:r>
            <a:r>
              <a:rPr lang="en-US" sz="1100" dirty="0">
                <a:latin typeface="Arial"/>
                <a:ea typeface="Arial"/>
                <a:cs typeface="Arial"/>
                <a:sym typeface="Arial"/>
              </a:rPr>
              <a:t> </a:t>
            </a:r>
            <a:r>
              <a:rPr lang="en-US" sz="1100" dirty="0" err="1">
                <a:latin typeface="Arial"/>
                <a:ea typeface="Arial"/>
                <a:cs typeface="Arial"/>
                <a:sym typeface="Arial"/>
              </a:rPr>
              <a:t>geçirecek</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iş</a:t>
            </a:r>
            <a:r>
              <a:rPr lang="en-US" sz="1100" dirty="0">
                <a:latin typeface="Arial"/>
                <a:ea typeface="Arial"/>
                <a:cs typeface="Arial"/>
                <a:sym typeface="Arial"/>
              </a:rPr>
              <a:t> </a:t>
            </a:r>
            <a:r>
              <a:rPr lang="en-US" sz="1100" dirty="0" err="1">
                <a:latin typeface="Arial"/>
                <a:ea typeface="Arial"/>
                <a:cs typeface="Arial"/>
                <a:sym typeface="Arial"/>
              </a:rPr>
              <a:t>birliğimizi</a:t>
            </a:r>
            <a:r>
              <a:rPr lang="en-US" sz="1100" dirty="0">
                <a:latin typeface="Arial"/>
                <a:ea typeface="Arial"/>
                <a:cs typeface="Arial"/>
                <a:sym typeface="Arial"/>
              </a:rPr>
              <a:t> </a:t>
            </a:r>
            <a:r>
              <a:rPr lang="en-US" sz="1100" dirty="0" err="1">
                <a:latin typeface="Arial"/>
                <a:ea typeface="Arial"/>
                <a:cs typeface="Arial"/>
                <a:sym typeface="Arial"/>
              </a:rPr>
              <a:t>güçlendirecek</a:t>
            </a:r>
            <a:r>
              <a:rPr lang="en-US" sz="1100" dirty="0">
                <a:latin typeface="Arial"/>
                <a:ea typeface="Arial"/>
                <a:cs typeface="Arial"/>
                <a:sym typeface="Arial"/>
              </a:rPr>
              <a:t> </a:t>
            </a:r>
            <a:r>
              <a:rPr lang="en-US" sz="1100" dirty="0" err="1">
                <a:latin typeface="Arial"/>
                <a:ea typeface="Arial"/>
                <a:cs typeface="Arial"/>
                <a:sym typeface="Arial"/>
              </a:rPr>
              <a:t>bir</a:t>
            </a:r>
            <a:r>
              <a:rPr lang="en-US" sz="1100" dirty="0">
                <a:latin typeface="Arial"/>
                <a:ea typeface="Arial"/>
                <a:cs typeface="Arial"/>
                <a:sym typeface="Arial"/>
              </a:rPr>
              <a:t> plan </a:t>
            </a:r>
            <a:r>
              <a:rPr lang="en-US" sz="1100" dirty="0" err="1">
                <a:latin typeface="Arial"/>
                <a:ea typeface="Arial"/>
                <a:cs typeface="Arial"/>
                <a:sym typeface="Arial"/>
              </a:rPr>
              <a:t>oluşturacağız</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err="1">
                <a:latin typeface="Arial"/>
                <a:ea typeface="Arial"/>
                <a:cs typeface="Arial"/>
                <a:sym typeface="Arial"/>
              </a:rPr>
              <a:t>Ayrıca</a:t>
            </a:r>
            <a:r>
              <a:rPr lang="en-US" sz="1100" dirty="0">
                <a:latin typeface="Arial"/>
                <a:ea typeface="Arial"/>
                <a:cs typeface="Arial"/>
                <a:sym typeface="Arial"/>
              </a:rPr>
              <a:t>, </a:t>
            </a:r>
            <a:r>
              <a:rPr lang="en-US" sz="1100" dirty="0" err="1">
                <a:latin typeface="Arial"/>
                <a:ea typeface="Arial"/>
                <a:cs typeface="Arial"/>
                <a:sym typeface="Arial"/>
              </a:rPr>
              <a:t>proje</a:t>
            </a:r>
            <a:r>
              <a:rPr lang="en-US" sz="1100" dirty="0">
                <a:latin typeface="Arial"/>
                <a:ea typeface="Arial"/>
                <a:cs typeface="Arial"/>
                <a:sym typeface="Arial"/>
              </a:rPr>
              <a:t> </a:t>
            </a:r>
            <a:r>
              <a:rPr lang="en-US" sz="1100" dirty="0" err="1">
                <a:latin typeface="Arial"/>
                <a:ea typeface="Arial"/>
                <a:cs typeface="Arial"/>
                <a:sym typeface="Arial"/>
              </a:rPr>
              <a:t>kapsamındaki</a:t>
            </a:r>
            <a:r>
              <a:rPr lang="en-US" sz="1100" dirty="0">
                <a:latin typeface="Arial"/>
                <a:ea typeface="Arial"/>
                <a:cs typeface="Arial"/>
                <a:sym typeface="Arial"/>
              </a:rPr>
              <a:t> pilot </a:t>
            </a:r>
            <a:r>
              <a:rPr lang="en-US" sz="1100" dirty="0" err="1">
                <a:latin typeface="Arial"/>
                <a:ea typeface="Arial"/>
                <a:cs typeface="Arial"/>
                <a:sym typeface="Arial"/>
              </a:rPr>
              <a:t>süreçler</a:t>
            </a:r>
            <a:r>
              <a:rPr lang="en-US" sz="1100" dirty="0">
                <a:latin typeface="Arial"/>
                <a:ea typeface="Arial"/>
                <a:cs typeface="Arial"/>
                <a:sym typeface="Arial"/>
              </a:rPr>
              <a:t> </a:t>
            </a:r>
            <a:r>
              <a:rPr lang="en-US" sz="1100" dirty="0" err="1">
                <a:latin typeface="Arial"/>
                <a:ea typeface="Arial"/>
                <a:cs typeface="Arial"/>
                <a:sym typeface="Arial"/>
              </a:rPr>
              <a:t>hakkında</a:t>
            </a:r>
            <a:r>
              <a:rPr lang="en-US" sz="1100" dirty="0">
                <a:latin typeface="Arial"/>
                <a:ea typeface="Arial"/>
                <a:cs typeface="Arial"/>
                <a:sym typeface="Arial"/>
              </a:rPr>
              <a:t> </a:t>
            </a:r>
            <a:r>
              <a:rPr lang="en-US" sz="1100" dirty="0" err="1">
                <a:latin typeface="Arial"/>
                <a:ea typeface="Arial"/>
                <a:cs typeface="Arial"/>
                <a:sym typeface="Arial"/>
              </a:rPr>
              <a:t>detaylı</a:t>
            </a:r>
            <a:r>
              <a:rPr lang="en-US" sz="1100" dirty="0">
                <a:latin typeface="Arial"/>
                <a:ea typeface="Arial"/>
                <a:cs typeface="Arial"/>
                <a:sym typeface="Arial"/>
              </a:rPr>
              <a:t> </a:t>
            </a:r>
            <a:r>
              <a:rPr lang="en-US" sz="1100" dirty="0" err="1">
                <a:latin typeface="Arial"/>
                <a:ea typeface="Arial"/>
                <a:cs typeface="Arial"/>
                <a:sym typeface="Arial"/>
              </a:rPr>
              <a:t>bilgi</a:t>
            </a:r>
            <a:r>
              <a:rPr lang="en-US" sz="1100" dirty="0">
                <a:latin typeface="Arial"/>
                <a:ea typeface="Arial"/>
                <a:cs typeface="Arial"/>
                <a:sym typeface="Arial"/>
              </a:rPr>
              <a:t> </a:t>
            </a:r>
            <a:r>
              <a:rPr lang="en-US" sz="1100" dirty="0" err="1">
                <a:latin typeface="Arial"/>
                <a:ea typeface="Arial"/>
                <a:cs typeface="Arial"/>
                <a:sym typeface="Arial"/>
              </a:rPr>
              <a:t>paylaşacak</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bu</a:t>
            </a:r>
            <a:r>
              <a:rPr lang="en-US" sz="1100" dirty="0">
                <a:latin typeface="Arial"/>
                <a:ea typeface="Arial"/>
                <a:cs typeface="Arial"/>
                <a:sym typeface="Arial"/>
              </a:rPr>
              <a:t> </a:t>
            </a:r>
            <a:r>
              <a:rPr lang="en-US" sz="1100" dirty="0" err="1">
                <a:latin typeface="Arial"/>
                <a:ea typeface="Arial"/>
                <a:cs typeface="Arial"/>
                <a:sym typeface="Arial"/>
              </a:rPr>
              <a:t>süreçlerin</a:t>
            </a:r>
            <a:r>
              <a:rPr lang="en-US" sz="1100" dirty="0">
                <a:latin typeface="Arial"/>
                <a:ea typeface="Arial"/>
                <a:cs typeface="Arial"/>
                <a:sym typeface="Arial"/>
              </a:rPr>
              <a:t> </a:t>
            </a:r>
            <a:r>
              <a:rPr lang="en-US" sz="1100" dirty="0" err="1">
                <a:latin typeface="Arial"/>
                <a:ea typeface="Arial"/>
                <a:cs typeface="Arial"/>
                <a:sym typeface="Arial"/>
              </a:rPr>
              <a:t>başarıyla</a:t>
            </a:r>
            <a:r>
              <a:rPr lang="en-US" sz="1100" dirty="0">
                <a:latin typeface="Arial"/>
                <a:ea typeface="Arial"/>
                <a:cs typeface="Arial"/>
                <a:sym typeface="Arial"/>
              </a:rPr>
              <a:t> </a:t>
            </a:r>
            <a:r>
              <a:rPr lang="en-US" sz="1100" dirty="0" err="1">
                <a:latin typeface="Arial"/>
                <a:ea typeface="Arial"/>
                <a:cs typeface="Arial"/>
                <a:sym typeface="Arial"/>
              </a:rPr>
              <a:t>hayata</a:t>
            </a:r>
            <a:r>
              <a:rPr lang="en-US" sz="1100" dirty="0">
                <a:latin typeface="Arial"/>
                <a:ea typeface="Arial"/>
                <a:cs typeface="Arial"/>
                <a:sym typeface="Arial"/>
              </a:rPr>
              <a:t> </a:t>
            </a:r>
            <a:r>
              <a:rPr lang="en-US" sz="1100" dirty="0" err="1">
                <a:latin typeface="Arial"/>
                <a:ea typeface="Arial"/>
                <a:cs typeface="Arial"/>
                <a:sym typeface="Arial"/>
              </a:rPr>
              <a:t>geçirilmesi</a:t>
            </a:r>
            <a:r>
              <a:rPr lang="en-US" sz="1100" dirty="0">
                <a:latin typeface="Arial"/>
                <a:ea typeface="Arial"/>
                <a:cs typeface="Arial"/>
                <a:sym typeface="Arial"/>
              </a:rPr>
              <a:t> </a:t>
            </a:r>
            <a:r>
              <a:rPr lang="en-US" sz="1100" dirty="0" err="1">
                <a:latin typeface="Arial"/>
                <a:ea typeface="Arial"/>
                <a:cs typeface="Arial"/>
                <a:sym typeface="Arial"/>
              </a:rPr>
              <a:t>için</a:t>
            </a:r>
            <a:r>
              <a:rPr lang="en-US" sz="1100" dirty="0">
                <a:latin typeface="Arial"/>
                <a:ea typeface="Arial"/>
                <a:cs typeface="Arial"/>
                <a:sym typeface="Arial"/>
              </a:rPr>
              <a:t> </a:t>
            </a:r>
            <a:r>
              <a:rPr lang="en-US" sz="1100" dirty="0" err="1">
                <a:latin typeface="Arial"/>
                <a:ea typeface="Arial"/>
                <a:cs typeface="Arial"/>
                <a:sym typeface="Arial"/>
              </a:rPr>
              <a:t>ihtiyaç</a:t>
            </a:r>
            <a:r>
              <a:rPr lang="en-US" sz="1100" dirty="0">
                <a:latin typeface="Arial"/>
                <a:ea typeface="Arial"/>
                <a:cs typeface="Arial"/>
                <a:sym typeface="Arial"/>
              </a:rPr>
              <a:t> </a:t>
            </a:r>
            <a:r>
              <a:rPr lang="en-US" sz="1100" dirty="0" err="1">
                <a:latin typeface="Arial"/>
                <a:ea typeface="Arial"/>
                <a:cs typeface="Arial"/>
                <a:sym typeface="Arial"/>
              </a:rPr>
              <a:t>duyulan</a:t>
            </a:r>
            <a:r>
              <a:rPr lang="en-US" sz="1100" dirty="0">
                <a:latin typeface="Arial"/>
                <a:ea typeface="Arial"/>
                <a:cs typeface="Arial"/>
                <a:sym typeface="Arial"/>
              </a:rPr>
              <a:t> </a:t>
            </a:r>
            <a:r>
              <a:rPr lang="en-US" sz="1100" dirty="0" err="1">
                <a:latin typeface="Arial"/>
                <a:ea typeface="Arial"/>
                <a:cs typeface="Arial"/>
                <a:sym typeface="Arial"/>
              </a:rPr>
              <a:t>planlamaları</a:t>
            </a:r>
            <a:r>
              <a:rPr lang="en-US" sz="1100" dirty="0">
                <a:latin typeface="Arial"/>
                <a:ea typeface="Arial"/>
                <a:cs typeface="Arial"/>
                <a:sym typeface="Arial"/>
              </a:rPr>
              <a:t> </a:t>
            </a:r>
            <a:r>
              <a:rPr lang="en-US" sz="1100" dirty="0" err="1">
                <a:latin typeface="Arial"/>
                <a:ea typeface="Arial"/>
                <a:cs typeface="Arial"/>
                <a:sym typeface="Arial"/>
              </a:rPr>
              <a:t>yapacağız</a:t>
            </a:r>
            <a:r>
              <a:rPr lang="en-US" sz="1100" dirty="0">
                <a:latin typeface="Arial"/>
                <a:ea typeface="Arial"/>
                <a:cs typeface="Arial"/>
                <a:sym typeface="Arial"/>
              </a:rPr>
              <a:t>.</a:t>
            </a:r>
            <a:endParaRPr sz="11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dirty="0" err="1">
                <a:latin typeface="Arial"/>
                <a:ea typeface="Arial"/>
                <a:cs typeface="Arial"/>
                <a:sym typeface="Arial"/>
              </a:rPr>
              <a:t>Neler</a:t>
            </a:r>
            <a:r>
              <a:rPr lang="en-US" sz="1100" b="1" dirty="0">
                <a:latin typeface="Arial"/>
                <a:ea typeface="Arial"/>
                <a:cs typeface="Arial"/>
                <a:sym typeface="Arial"/>
              </a:rPr>
              <a:t> Ele </a:t>
            </a:r>
            <a:r>
              <a:rPr lang="en-US" sz="1100" b="1" dirty="0" err="1">
                <a:latin typeface="Arial"/>
                <a:ea typeface="Arial"/>
                <a:cs typeface="Arial"/>
                <a:sym typeface="Arial"/>
              </a:rPr>
              <a:t>Alınacak</a:t>
            </a:r>
            <a:r>
              <a:rPr lang="en-US" sz="1100" b="1" dirty="0">
                <a:latin typeface="Arial"/>
                <a:ea typeface="Arial"/>
                <a:cs typeface="Arial"/>
                <a:sym typeface="Arial"/>
              </a:rPr>
              <a:t>?</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dirty="0">
                <a:latin typeface="Arial"/>
                <a:ea typeface="Arial"/>
                <a:cs typeface="Arial"/>
                <a:sym typeface="Arial"/>
              </a:rPr>
              <a:t>İlk </a:t>
            </a:r>
            <a:r>
              <a:rPr lang="en-US" sz="1100" dirty="0" err="1">
                <a:latin typeface="Arial"/>
                <a:ea typeface="Arial"/>
                <a:cs typeface="Arial"/>
                <a:sym typeface="Arial"/>
              </a:rPr>
              <a:t>olarak</a:t>
            </a:r>
            <a:r>
              <a:rPr lang="en-US" sz="1100" dirty="0">
                <a:latin typeface="Arial"/>
                <a:ea typeface="Arial"/>
                <a:cs typeface="Arial"/>
                <a:sym typeface="Arial"/>
              </a:rPr>
              <a:t>, RPA </a:t>
            </a:r>
            <a:r>
              <a:rPr lang="en-US" sz="1100" dirty="0" err="1">
                <a:latin typeface="Arial"/>
                <a:ea typeface="Arial"/>
                <a:cs typeface="Arial"/>
                <a:sym typeface="Arial"/>
              </a:rPr>
              <a:t>sürecine</a:t>
            </a:r>
            <a:r>
              <a:rPr lang="en-US" sz="1100" dirty="0">
                <a:latin typeface="Arial"/>
                <a:ea typeface="Arial"/>
                <a:cs typeface="Arial"/>
                <a:sym typeface="Arial"/>
              </a:rPr>
              <a:t> </a:t>
            </a:r>
            <a:r>
              <a:rPr lang="en-US" sz="1100" dirty="0" err="1">
                <a:latin typeface="Arial"/>
                <a:ea typeface="Arial"/>
                <a:cs typeface="Arial"/>
                <a:sym typeface="Arial"/>
              </a:rPr>
              <a:t>dair</a:t>
            </a:r>
            <a:r>
              <a:rPr lang="en-US" sz="1100" dirty="0">
                <a:latin typeface="Arial"/>
                <a:ea typeface="Arial"/>
                <a:cs typeface="Arial"/>
                <a:sym typeface="Arial"/>
              </a:rPr>
              <a:t> </a:t>
            </a:r>
            <a:r>
              <a:rPr lang="en-US" sz="1100" dirty="0" err="1">
                <a:latin typeface="Arial"/>
                <a:ea typeface="Arial"/>
                <a:cs typeface="Arial"/>
                <a:sym typeface="Arial"/>
              </a:rPr>
              <a:t>yaptığımız</a:t>
            </a:r>
            <a:r>
              <a:rPr lang="en-US" sz="1100" dirty="0">
                <a:latin typeface="Arial"/>
                <a:ea typeface="Arial"/>
                <a:cs typeface="Arial"/>
                <a:sym typeface="Arial"/>
              </a:rPr>
              <a:t> </a:t>
            </a:r>
            <a:r>
              <a:rPr lang="en-US" sz="1100" dirty="0" err="1">
                <a:latin typeface="Arial"/>
                <a:ea typeface="Arial"/>
                <a:cs typeface="Arial"/>
                <a:sym typeface="Arial"/>
              </a:rPr>
              <a:t>hazırlıkları</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analizleri</a:t>
            </a:r>
            <a:r>
              <a:rPr lang="en-US" sz="1100" dirty="0">
                <a:latin typeface="Arial"/>
                <a:ea typeface="Arial"/>
                <a:cs typeface="Arial"/>
                <a:sym typeface="Arial"/>
              </a:rPr>
              <a:t> </a:t>
            </a:r>
            <a:r>
              <a:rPr lang="en-US" sz="1100" dirty="0" err="1">
                <a:latin typeface="Arial"/>
                <a:ea typeface="Arial"/>
                <a:cs typeface="Arial"/>
                <a:sym typeface="Arial"/>
              </a:rPr>
              <a:t>sizlerle</a:t>
            </a:r>
            <a:r>
              <a:rPr lang="en-US" sz="1100" dirty="0">
                <a:latin typeface="Arial"/>
                <a:ea typeface="Arial"/>
                <a:cs typeface="Arial"/>
                <a:sym typeface="Arial"/>
              </a:rPr>
              <a:t> </a:t>
            </a:r>
            <a:r>
              <a:rPr lang="en-US" sz="1100" dirty="0" err="1">
                <a:latin typeface="Arial"/>
                <a:ea typeface="Arial"/>
                <a:cs typeface="Arial"/>
                <a:sym typeface="Arial"/>
              </a:rPr>
              <a:t>paylaşacağız</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err="1">
                <a:latin typeface="Arial"/>
                <a:ea typeface="Arial"/>
                <a:cs typeface="Arial"/>
                <a:sym typeface="Arial"/>
              </a:rPr>
              <a:t>Ardından</a:t>
            </a:r>
            <a:r>
              <a:rPr lang="en-US" sz="1100" dirty="0">
                <a:latin typeface="Arial"/>
                <a:ea typeface="Arial"/>
                <a:cs typeface="Arial"/>
                <a:sym typeface="Arial"/>
              </a:rPr>
              <a:t>, ROBIM </a:t>
            </a:r>
            <a:r>
              <a:rPr lang="en-US" sz="1100" dirty="0" err="1">
                <a:latin typeface="Arial"/>
                <a:ea typeface="Arial"/>
                <a:cs typeface="Arial"/>
                <a:sym typeface="Arial"/>
              </a:rPr>
              <a:t>metodolojisine</a:t>
            </a:r>
            <a:r>
              <a:rPr lang="en-US" sz="1100" dirty="0">
                <a:latin typeface="Arial"/>
                <a:ea typeface="Arial"/>
                <a:cs typeface="Arial"/>
                <a:sym typeface="Arial"/>
              </a:rPr>
              <a:t> </a:t>
            </a:r>
            <a:r>
              <a:rPr lang="en-US" sz="1100" dirty="0" err="1">
                <a:latin typeface="Arial"/>
                <a:ea typeface="Arial"/>
                <a:cs typeface="Arial"/>
                <a:sym typeface="Arial"/>
              </a:rPr>
              <a:t>uygun</a:t>
            </a:r>
            <a:r>
              <a:rPr lang="en-US" sz="1100" dirty="0">
                <a:latin typeface="Arial"/>
                <a:ea typeface="Arial"/>
                <a:cs typeface="Arial"/>
                <a:sym typeface="Arial"/>
              </a:rPr>
              <a:t> </a:t>
            </a:r>
            <a:r>
              <a:rPr lang="en-US" sz="1100" dirty="0" err="1">
                <a:latin typeface="Arial"/>
                <a:ea typeface="Arial"/>
                <a:cs typeface="Arial"/>
                <a:sym typeface="Arial"/>
              </a:rPr>
              <a:t>olarak</a:t>
            </a:r>
            <a:r>
              <a:rPr lang="en-US" sz="1100" dirty="0">
                <a:latin typeface="Arial"/>
                <a:ea typeface="Arial"/>
                <a:cs typeface="Arial"/>
                <a:sym typeface="Arial"/>
              </a:rPr>
              <a:t>, </a:t>
            </a:r>
            <a:r>
              <a:rPr lang="en-US" sz="1100" dirty="0" err="1">
                <a:latin typeface="Arial"/>
                <a:ea typeface="Arial"/>
                <a:cs typeface="Arial"/>
                <a:sym typeface="Arial"/>
              </a:rPr>
              <a:t>proje</a:t>
            </a:r>
            <a:r>
              <a:rPr lang="en-US" sz="1100" dirty="0">
                <a:latin typeface="Arial"/>
                <a:ea typeface="Arial"/>
                <a:cs typeface="Arial"/>
                <a:sym typeface="Arial"/>
              </a:rPr>
              <a:t> </a:t>
            </a:r>
            <a:r>
              <a:rPr lang="en-US" sz="1100" dirty="0" err="1">
                <a:latin typeface="Arial"/>
                <a:ea typeface="Arial"/>
                <a:cs typeface="Arial"/>
                <a:sym typeface="Arial"/>
              </a:rPr>
              <a:t>adımlarını</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hedeflerini</a:t>
            </a:r>
            <a:r>
              <a:rPr lang="en-US" sz="1100" dirty="0">
                <a:latin typeface="Arial"/>
                <a:ea typeface="Arial"/>
                <a:cs typeface="Arial"/>
                <a:sym typeface="Arial"/>
              </a:rPr>
              <a:t> </a:t>
            </a:r>
            <a:r>
              <a:rPr lang="en-US" sz="1100" dirty="0" err="1">
                <a:latin typeface="Arial"/>
                <a:ea typeface="Arial"/>
                <a:cs typeface="Arial"/>
                <a:sym typeface="Arial"/>
              </a:rPr>
              <a:t>detaylandıracağız</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Pilot </a:t>
            </a:r>
            <a:r>
              <a:rPr lang="en-US" sz="1100" dirty="0" err="1">
                <a:latin typeface="Arial"/>
                <a:ea typeface="Arial"/>
                <a:cs typeface="Arial"/>
                <a:sym typeface="Arial"/>
              </a:rPr>
              <a:t>proje</a:t>
            </a:r>
            <a:r>
              <a:rPr lang="en-US" sz="1100" dirty="0">
                <a:latin typeface="Arial"/>
                <a:ea typeface="Arial"/>
                <a:cs typeface="Arial"/>
                <a:sym typeface="Arial"/>
              </a:rPr>
              <a:t> </a:t>
            </a:r>
            <a:r>
              <a:rPr lang="en-US" sz="1100" dirty="0" err="1">
                <a:latin typeface="Arial"/>
                <a:ea typeface="Arial"/>
                <a:cs typeface="Arial"/>
                <a:sym typeface="Arial"/>
              </a:rPr>
              <a:t>kapsamında</a:t>
            </a:r>
            <a:r>
              <a:rPr lang="en-US" sz="1100" dirty="0">
                <a:latin typeface="Arial"/>
                <a:ea typeface="Arial"/>
                <a:cs typeface="Arial"/>
                <a:sym typeface="Arial"/>
              </a:rPr>
              <a:t> </a:t>
            </a:r>
            <a:r>
              <a:rPr lang="en-US" sz="1100" dirty="0" err="1">
                <a:latin typeface="Arial"/>
                <a:ea typeface="Arial"/>
                <a:cs typeface="Arial"/>
                <a:sym typeface="Arial"/>
              </a:rPr>
              <a:t>netleştirilen</a:t>
            </a:r>
            <a:r>
              <a:rPr lang="en-US" sz="1100" dirty="0">
                <a:latin typeface="Arial"/>
                <a:ea typeface="Arial"/>
                <a:cs typeface="Arial"/>
                <a:sym typeface="Arial"/>
              </a:rPr>
              <a:t> </a:t>
            </a:r>
            <a:r>
              <a:rPr lang="en-US" sz="1100" dirty="0" err="1">
                <a:latin typeface="Arial"/>
                <a:ea typeface="Arial"/>
                <a:cs typeface="Arial"/>
                <a:sym typeface="Arial"/>
              </a:rPr>
              <a:t>süreçleri</a:t>
            </a:r>
            <a:r>
              <a:rPr lang="en-US" sz="1100" dirty="0">
                <a:latin typeface="Arial"/>
                <a:ea typeface="Arial"/>
                <a:cs typeface="Arial"/>
                <a:sym typeface="Arial"/>
              </a:rPr>
              <a:t> </a:t>
            </a:r>
            <a:r>
              <a:rPr lang="en-US" sz="1100" dirty="0" err="1">
                <a:latin typeface="Arial"/>
                <a:ea typeface="Arial"/>
                <a:cs typeface="Arial"/>
                <a:sym typeface="Arial"/>
              </a:rPr>
              <a:t>tartışarak</a:t>
            </a:r>
            <a:r>
              <a:rPr lang="en-US" sz="1100" dirty="0">
                <a:latin typeface="Arial"/>
                <a:ea typeface="Arial"/>
                <a:cs typeface="Arial"/>
                <a:sym typeface="Arial"/>
              </a:rPr>
              <a:t> zaman </a:t>
            </a:r>
            <a:r>
              <a:rPr lang="en-US" sz="1100" dirty="0" err="1">
                <a:latin typeface="Arial"/>
                <a:ea typeface="Arial"/>
                <a:cs typeface="Arial"/>
                <a:sym typeface="Arial"/>
              </a:rPr>
              <a:t>çizelgesini</a:t>
            </a:r>
            <a:r>
              <a:rPr lang="en-US" sz="1100" dirty="0">
                <a:latin typeface="Arial"/>
                <a:ea typeface="Arial"/>
                <a:cs typeface="Arial"/>
                <a:sym typeface="Arial"/>
              </a:rPr>
              <a:t> </a:t>
            </a:r>
            <a:r>
              <a:rPr lang="en-US" sz="1100" dirty="0" err="1">
                <a:latin typeface="Arial"/>
                <a:ea typeface="Arial"/>
                <a:cs typeface="Arial"/>
                <a:sym typeface="Arial"/>
              </a:rPr>
              <a:t>gözden</a:t>
            </a:r>
            <a:r>
              <a:rPr lang="en-US" sz="1100" dirty="0">
                <a:latin typeface="Arial"/>
                <a:ea typeface="Arial"/>
                <a:cs typeface="Arial"/>
                <a:sym typeface="Arial"/>
              </a:rPr>
              <a:t> </a:t>
            </a:r>
            <a:r>
              <a:rPr lang="en-US" sz="1100" dirty="0" err="1">
                <a:latin typeface="Arial"/>
                <a:ea typeface="Arial"/>
                <a:cs typeface="Arial"/>
                <a:sym typeface="Arial"/>
              </a:rPr>
              <a:t>geçireceğiz</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Son </a:t>
            </a:r>
            <a:r>
              <a:rPr lang="en-US" sz="1100" dirty="0" err="1">
                <a:latin typeface="Arial"/>
                <a:ea typeface="Arial"/>
                <a:cs typeface="Arial"/>
                <a:sym typeface="Arial"/>
              </a:rPr>
              <a:t>olarak</a:t>
            </a:r>
            <a:r>
              <a:rPr lang="en-US" sz="1100" dirty="0">
                <a:latin typeface="Arial"/>
                <a:ea typeface="Arial"/>
                <a:cs typeface="Arial"/>
                <a:sym typeface="Arial"/>
              </a:rPr>
              <a:t>, </a:t>
            </a:r>
            <a:r>
              <a:rPr lang="en-US" sz="1100" dirty="0" err="1">
                <a:latin typeface="Arial"/>
                <a:ea typeface="Arial"/>
                <a:cs typeface="Arial"/>
                <a:sym typeface="Arial"/>
              </a:rPr>
              <a:t>rol</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sorumluluklarımızı</a:t>
            </a:r>
            <a:r>
              <a:rPr lang="en-US" sz="1100" dirty="0">
                <a:latin typeface="Arial"/>
                <a:ea typeface="Arial"/>
                <a:cs typeface="Arial"/>
                <a:sym typeface="Arial"/>
              </a:rPr>
              <a:t> </a:t>
            </a:r>
            <a:r>
              <a:rPr lang="en-US" sz="1100" dirty="0" err="1">
                <a:latin typeface="Arial"/>
                <a:ea typeface="Arial"/>
                <a:cs typeface="Arial"/>
                <a:sym typeface="Arial"/>
              </a:rPr>
              <a:t>belirleyip</a:t>
            </a:r>
            <a:r>
              <a:rPr lang="en-US" sz="1100" dirty="0">
                <a:latin typeface="Arial"/>
                <a:ea typeface="Arial"/>
                <a:cs typeface="Arial"/>
                <a:sym typeface="Arial"/>
              </a:rPr>
              <a:t>, </a:t>
            </a:r>
            <a:r>
              <a:rPr lang="en-US" sz="1100" dirty="0" err="1">
                <a:latin typeface="Arial"/>
                <a:ea typeface="Arial"/>
                <a:cs typeface="Arial"/>
                <a:sym typeface="Arial"/>
              </a:rPr>
              <a:t>iş</a:t>
            </a:r>
            <a:r>
              <a:rPr lang="en-US" sz="1100" dirty="0">
                <a:latin typeface="Arial"/>
                <a:ea typeface="Arial"/>
                <a:cs typeface="Arial"/>
                <a:sym typeface="Arial"/>
              </a:rPr>
              <a:t> </a:t>
            </a:r>
            <a:r>
              <a:rPr lang="en-US" sz="1100" dirty="0" err="1">
                <a:latin typeface="Arial"/>
                <a:ea typeface="Arial"/>
                <a:cs typeface="Arial"/>
                <a:sym typeface="Arial"/>
              </a:rPr>
              <a:t>birliğiyle</a:t>
            </a:r>
            <a:r>
              <a:rPr lang="en-US" sz="1100" dirty="0">
                <a:latin typeface="Arial"/>
                <a:ea typeface="Arial"/>
                <a:cs typeface="Arial"/>
                <a:sym typeface="Arial"/>
              </a:rPr>
              <a:t> </a:t>
            </a:r>
            <a:r>
              <a:rPr lang="en-US" sz="1100" dirty="0" err="1">
                <a:latin typeface="Arial"/>
                <a:ea typeface="Arial"/>
                <a:cs typeface="Arial"/>
                <a:sym typeface="Arial"/>
              </a:rPr>
              <a:t>en</a:t>
            </a:r>
            <a:r>
              <a:rPr lang="en-US" sz="1100" dirty="0">
                <a:latin typeface="Arial"/>
                <a:ea typeface="Arial"/>
                <a:cs typeface="Arial"/>
                <a:sym typeface="Arial"/>
              </a:rPr>
              <a:t> iyi </a:t>
            </a:r>
            <a:r>
              <a:rPr lang="en-US" sz="1100" dirty="0" err="1">
                <a:latin typeface="Arial"/>
                <a:ea typeface="Arial"/>
                <a:cs typeface="Arial"/>
                <a:sym typeface="Arial"/>
              </a:rPr>
              <a:t>sonuçları</a:t>
            </a:r>
            <a:r>
              <a:rPr lang="en-US" sz="1100" dirty="0">
                <a:latin typeface="Arial"/>
                <a:ea typeface="Arial"/>
                <a:cs typeface="Arial"/>
                <a:sym typeface="Arial"/>
              </a:rPr>
              <a:t> </a:t>
            </a:r>
            <a:r>
              <a:rPr lang="en-US" sz="1100" dirty="0" err="1">
                <a:latin typeface="Arial"/>
                <a:ea typeface="Arial"/>
                <a:cs typeface="Arial"/>
                <a:sym typeface="Arial"/>
              </a:rPr>
              <a:t>nasıl</a:t>
            </a:r>
            <a:r>
              <a:rPr lang="en-US" sz="1100" dirty="0">
                <a:latin typeface="Arial"/>
                <a:ea typeface="Arial"/>
                <a:cs typeface="Arial"/>
                <a:sym typeface="Arial"/>
              </a:rPr>
              <a:t> </a:t>
            </a:r>
            <a:r>
              <a:rPr lang="en-US" sz="1100" dirty="0" err="1">
                <a:latin typeface="Arial"/>
                <a:ea typeface="Arial"/>
                <a:cs typeface="Arial"/>
                <a:sym typeface="Arial"/>
              </a:rPr>
              <a:t>elde</a:t>
            </a:r>
            <a:r>
              <a:rPr lang="en-US" sz="1100" dirty="0">
                <a:latin typeface="Arial"/>
                <a:ea typeface="Arial"/>
                <a:cs typeface="Arial"/>
                <a:sym typeface="Arial"/>
              </a:rPr>
              <a:t> </a:t>
            </a:r>
            <a:r>
              <a:rPr lang="en-US" sz="1100" dirty="0" err="1">
                <a:latin typeface="Arial"/>
                <a:ea typeface="Arial"/>
                <a:cs typeface="Arial"/>
                <a:sym typeface="Arial"/>
              </a:rPr>
              <a:t>edebileceğimizi</a:t>
            </a:r>
            <a:r>
              <a:rPr lang="en-US" sz="1100" dirty="0">
                <a:latin typeface="Arial"/>
                <a:ea typeface="Arial"/>
                <a:cs typeface="Arial"/>
                <a:sym typeface="Arial"/>
              </a:rPr>
              <a:t> </a:t>
            </a:r>
            <a:r>
              <a:rPr lang="en-US" sz="1100" dirty="0" err="1">
                <a:latin typeface="Arial"/>
                <a:ea typeface="Arial"/>
                <a:cs typeface="Arial"/>
                <a:sym typeface="Arial"/>
              </a:rPr>
              <a:t>konuşacağız</a:t>
            </a:r>
            <a:r>
              <a:rPr lang="en-US" sz="1100" dirty="0">
                <a:latin typeface="Arial"/>
                <a:ea typeface="Arial"/>
                <a:cs typeface="Arial"/>
                <a:sym typeface="Arial"/>
              </a:rPr>
              <a:t>.</a:t>
            </a:r>
            <a:endParaRPr sz="11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dirty="0" err="1">
                <a:latin typeface="Arial"/>
                <a:ea typeface="Arial"/>
                <a:cs typeface="Arial"/>
                <a:sym typeface="Arial"/>
              </a:rPr>
              <a:t>Katkınız</a:t>
            </a:r>
            <a:r>
              <a:rPr lang="en-US" sz="1100" b="1" dirty="0">
                <a:latin typeface="Arial"/>
                <a:ea typeface="Arial"/>
                <a:cs typeface="Arial"/>
                <a:sym typeface="Arial"/>
              </a:rPr>
              <a:t> </a:t>
            </a:r>
            <a:r>
              <a:rPr lang="en-US" sz="1100" b="1" dirty="0" err="1">
                <a:latin typeface="Arial"/>
                <a:ea typeface="Arial"/>
                <a:cs typeface="Arial"/>
                <a:sym typeface="Arial"/>
              </a:rPr>
              <a:t>Neden</a:t>
            </a:r>
            <a:r>
              <a:rPr lang="en-US" sz="1100" b="1" dirty="0">
                <a:latin typeface="Arial"/>
                <a:ea typeface="Arial"/>
                <a:cs typeface="Arial"/>
                <a:sym typeface="Arial"/>
              </a:rPr>
              <a:t> </a:t>
            </a:r>
            <a:r>
              <a:rPr lang="en-US" sz="1100" b="1" dirty="0" err="1">
                <a:latin typeface="Arial"/>
                <a:ea typeface="Arial"/>
                <a:cs typeface="Arial"/>
                <a:sym typeface="Arial"/>
              </a:rPr>
              <a:t>Önemli</a:t>
            </a:r>
            <a:r>
              <a:rPr lang="en-US" sz="1100" b="1" dirty="0">
                <a:latin typeface="Arial"/>
                <a:ea typeface="Arial"/>
                <a:cs typeface="Arial"/>
                <a:sym typeface="Arial"/>
              </a:rPr>
              <a:t>?</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dirty="0">
                <a:latin typeface="Arial"/>
                <a:ea typeface="Arial"/>
                <a:cs typeface="Arial"/>
                <a:sym typeface="Arial"/>
              </a:rPr>
              <a:t>Bu </a:t>
            </a:r>
            <a:r>
              <a:rPr lang="en-US" sz="1100" dirty="0" err="1">
                <a:latin typeface="Arial"/>
                <a:ea typeface="Arial"/>
                <a:cs typeface="Arial"/>
                <a:sym typeface="Arial"/>
              </a:rPr>
              <a:t>toplantının</a:t>
            </a:r>
            <a:r>
              <a:rPr lang="en-US" sz="1100" dirty="0">
                <a:latin typeface="Arial"/>
                <a:ea typeface="Arial"/>
                <a:cs typeface="Arial"/>
                <a:sym typeface="Arial"/>
              </a:rPr>
              <a:t> </a:t>
            </a:r>
            <a:r>
              <a:rPr lang="en-US" sz="1100" dirty="0" err="1">
                <a:latin typeface="Arial"/>
                <a:ea typeface="Arial"/>
                <a:cs typeface="Arial"/>
                <a:sym typeface="Arial"/>
              </a:rPr>
              <a:t>başarısı</a:t>
            </a:r>
            <a:r>
              <a:rPr lang="en-US" sz="1100" dirty="0">
                <a:latin typeface="Arial"/>
                <a:ea typeface="Arial"/>
                <a:cs typeface="Arial"/>
                <a:sym typeface="Arial"/>
              </a:rPr>
              <a:t>, </a:t>
            </a:r>
            <a:r>
              <a:rPr lang="en-US" sz="1100" dirty="0" err="1">
                <a:latin typeface="Arial"/>
                <a:ea typeface="Arial"/>
                <a:cs typeface="Arial"/>
                <a:sym typeface="Arial"/>
              </a:rPr>
              <a:t>siz</a:t>
            </a:r>
            <a:r>
              <a:rPr lang="en-US" sz="1100" dirty="0">
                <a:latin typeface="Arial"/>
                <a:ea typeface="Arial"/>
                <a:cs typeface="Arial"/>
                <a:sym typeface="Arial"/>
              </a:rPr>
              <a:t> </a:t>
            </a:r>
            <a:r>
              <a:rPr lang="en-US" sz="1100" dirty="0" err="1">
                <a:latin typeface="Arial"/>
                <a:ea typeface="Arial"/>
                <a:cs typeface="Arial"/>
                <a:sym typeface="Arial"/>
              </a:rPr>
              <a:t>değerli</a:t>
            </a:r>
            <a:r>
              <a:rPr lang="en-US" sz="1100" dirty="0">
                <a:latin typeface="Arial"/>
                <a:ea typeface="Arial"/>
                <a:cs typeface="Arial"/>
                <a:sym typeface="Arial"/>
              </a:rPr>
              <a:t> </a:t>
            </a:r>
            <a:r>
              <a:rPr lang="en-US" sz="1100" dirty="0" err="1">
                <a:latin typeface="Arial"/>
                <a:ea typeface="Arial"/>
                <a:cs typeface="Arial"/>
                <a:sym typeface="Arial"/>
              </a:rPr>
              <a:t>paydaşlarımızın</a:t>
            </a:r>
            <a:r>
              <a:rPr lang="en-US" sz="1100" dirty="0">
                <a:latin typeface="Arial"/>
                <a:ea typeface="Arial"/>
                <a:cs typeface="Arial"/>
                <a:sym typeface="Arial"/>
              </a:rPr>
              <a:t> </a:t>
            </a:r>
            <a:r>
              <a:rPr lang="en-US" sz="1100" dirty="0" err="1">
                <a:latin typeface="Arial"/>
                <a:ea typeface="Arial"/>
                <a:cs typeface="Arial"/>
                <a:sym typeface="Arial"/>
              </a:rPr>
              <a:t>katılımı</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katkılarıyla</a:t>
            </a:r>
            <a:r>
              <a:rPr lang="en-US" sz="1100" dirty="0">
                <a:latin typeface="Arial"/>
                <a:ea typeface="Arial"/>
                <a:cs typeface="Arial"/>
                <a:sym typeface="Arial"/>
              </a:rPr>
              <a:t> </a:t>
            </a:r>
            <a:r>
              <a:rPr lang="en-US" sz="1100" dirty="0" err="1">
                <a:latin typeface="Arial"/>
                <a:ea typeface="Arial"/>
                <a:cs typeface="Arial"/>
                <a:sym typeface="Arial"/>
              </a:rPr>
              <a:t>mümkün</a:t>
            </a:r>
            <a:r>
              <a:rPr lang="en-US" sz="1100" dirty="0">
                <a:latin typeface="Arial"/>
                <a:ea typeface="Arial"/>
                <a:cs typeface="Arial"/>
                <a:sym typeface="Arial"/>
              </a:rPr>
              <a:t> </a:t>
            </a:r>
            <a:r>
              <a:rPr lang="en-US" sz="1100" dirty="0" err="1">
                <a:latin typeface="Arial"/>
                <a:ea typeface="Arial"/>
                <a:cs typeface="Arial"/>
                <a:sym typeface="Arial"/>
              </a:rPr>
              <a:t>olacaktır</a:t>
            </a:r>
            <a:r>
              <a:rPr lang="en-US" sz="1100" dirty="0">
                <a:latin typeface="Arial"/>
                <a:ea typeface="Arial"/>
                <a:cs typeface="Arial"/>
                <a:sym typeface="Arial"/>
              </a:rPr>
              <a:t>. </a:t>
            </a:r>
            <a:r>
              <a:rPr lang="en-US" sz="1100" dirty="0" err="1">
                <a:latin typeface="Arial"/>
                <a:ea typeface="Arial"/>
                <a:cs typeface="Arial"/>
                <a:sym typeface="Arial"/>
              </a:rPr>
              <a:t>Sizin</a:t>
            </a:r>
            <a:r>
              <a:rPr lang="en-US" sz="1100" dirty="0">
                <a:latin typeface="Arial"/>
                <a:ea typeface="Arial"/>
                <a:cs typeface="Arial"/>
                <a:sym typeface="Arial"/>
              </a:rPr>
              <a:t> </a:t>
            </a:r>
            <a:r>
              <a:rPr lang="en-US" sz="1100" dirty="0" err="1">
                <a:latin typeface="Arial"/>
                <a:ea typeface="Arial"/>
                <a:cs typeface="Arial"/>
                <a:sym typeface="Arial"/>
              </a:rPr>
              <a:t>geri</a:t>
            </a:r>
            <a:r>
              <a:rPr lang="en-US" sz="1100" dirty="0">
                <a:latin typeface="Arial"/>
                <a:ea typeface="Arial"/>
                <a:cs typeface="Arial"/>
                <a:sym typeface="Arial"/>
              </a:rPr>
              <a:t> </a:t>
            </a:r>
            <a:r>
              <a:rPr lang="en-US" sz="1100" dirty="0" err="1">
                <a:latin typeface="Arial"/>
                <a:ea typeface="Arial"/>
                <a:cs typeface="Arial"/>
                <a:sym typeface="Arial"/>
              </a:rPr>
              <a:t>bildirimleriniz</a:t>
            </a:r>
            <a:r>
              <a:rPr lang="en-US" sz="1100" dirty="0">
                <a:latin typeface="Arial"/>
                <a:ea typeface="Arial"/>
                <a:cs typeface="Arial"/>
                <a:sym typeface="Arial"/>
              </a:rPr>
              <a:t> </a:t>
            </a:r>
            <a:r>
              <a:rPr lang="en-US" sz="1100" dirty="0" err="1">
                <a:latin typeface="Arial"/>
                <a:ea typeface="Arial"/>
                <a:cs typeface="Arial"/>
                <a:sym typeface="Arial"/>
              </a:rPr>
              <a:t>ve</a:t>
            </a:r>
            <a:r>
              <a:rPr lang="en-US" sz="1100" dirty="0">
                <a:latin typeface="Arial"/>
                <a:ea typeface="Arial"/>
                <a:cs typeface="Arial"/>
                <a:sym typeface="Arial"/>
              </a:rPr>
              <a:t> </a:t>
            </a:r>
            <a:r>
              <a:rPr lang="en-US" sz="1100" dirty="0" err="1">
                <a:latin typeface="Arial"/>
                <a:ea typeface="Arial"/>
                <a:cs typeface="Arial"/>
                <a:sym typeface="Arial"/>
              </a:rPr>
              <a:t>desteğiniz</a:t>
            </a:r>
            <a:r>
              <a:rPr lang="en-US" sz="1100" dirty="0">
                <a:latin typeface="Arial"/>
                <a:ea typeface="Arial"/>
                <a:cs typeface="Arial"/>
                <a:sym typeface="Arial"/>
              </a:rPr>
              <a:t>, </a:t>
            </a:r>
            <a:r>
              <a:rPr lang="en-US" sz="1100" dirty="0" err="1">
                <a:latin typeface="Arial"/>
                <a:ea typeface="Arial"/>
                <a:cs typeface="Arial"/>
                <a:sym typeface="Arial"/>
              </a:rPr>
              <a:t>projenin</a:t>
            </a:r>
            <a:r>
              <a:rPr lang="en-US" sz="1100" dirty="0">
                <a:latin typeface="Arial"/>
                <a:ea typeface="Arial"/>
                <a:cs typeface="Arial"/>
                <a:sym typeface="Arial"/>
              </a:rPr>
              <a:t> </a:t>
            </a:r>
            <a:r>
              <a:rPr lang="en-US" sz="1100" dirty="0" err="1">
                <a:latin typeface="Arial"/>
                <a:ea typeface="Arial"/>
                <a:cs typeface="Arial"/>
                <a:sym typeface="Arial"/>
              </a:rPr>
              <a:t>başarıyla</a:t>
            </a:r>
            <a:r>
              <a:rPr lang="en-US" sz="1100" dirty="0">
                <a:latin typeface="Arial"/>
                <a:ea typeface="Arial"/>
                <a:cs typeface="Arial"/>
                <a:sym typeface="Arial"/>
              </a:rPr>
              <a:t> </a:t>
            </a:r>
            <a:r>
              <a:rPr lang="en-US" sz="1100" dirty="0" err="1">
                <a:latin typeface="Arial"/>
                <a:ea typeface="Arial"/>
                <a:cs typeface="Arial"/>
                <a:sym typeface="Arial"/>
              </a:rPr>
              <a:t>ilerlemesinde</a:t>
            </a:r>
            <a:r>
              <a:rPr lang="en-US" sz="1100" dirty="0">
                <a:latin typeface="Arial"/>
                <a:ea typeface="Arial"/>
                <a:cs typeface="Arial"/>
                <a:sym typeface="Arial"/>
              </a:rPr>
              <a:t> </a:t>
            </a:r>
            <a:r>
              <a:rPr lang="en-US" sz="1100" dirty="0" err="1">
                <a:latin typeface="Arial"/>
                <a:ea typeface="Arial"/>
                <a:cs typeface="Arial"/>
                <a:sym typeface="Arial"/>
              </a:rPr>
              <a:t>kritik</a:t>
            </a:r>
            <a:r>
              <a:rPr lang="en-US" sz="1100" dirty="0">
                <a:latin typeface="Arial"/>
                <a:ea typeface="Arial"/>
                <a:cs typeface="Arial"/>
                <a:sym typeface="Arial"/>
              </a:rPr>
              <a:t> </a:t>
            </a:r>
            <a:r>
              <a:rPr lang="en-US" sz="1100" dirty="0" err="1">
                <a:latin typeface="Arial"/>
                <a:ea typeface="Arial"/>
                <a:cs typeface="Arial"/>
                <a:sym typeface="Arial"/>
              </a:rPr>
              <a:t>rol</a:t>
            </a:r>
            <a:r>
              <a:rPr lang="en-US" sz="1100" dirty="0">
                <a:latin typeface="Arial"/>
                <a:ea typeface="Arial"/>
                <a:cs typeface="Arial"/>
                <a:sym typeface="Arial"/>
              </a:rPr>
              <a:t> </a:t>
            </a:r>
            <a:r>
              <a:rPr lang="en-US" sz="1100" dirty="0" err="1">
                <a:latin typeface="Arial"/>
                <a:ea typeface="Arial"/>
                <a:cs typeface="Arial"/>
                <a:sym typeface="Arial"/>
              </a:rPr>
              <a:t>oynayacaktır</a:t>
            </a:r>
            <a:r>
              <a:rPr lang="en-US" sz="1100" dirty="0">
                <a:latin typeface="Arial"/>
                <a:ea typeface="Arial"/>
                <a:cs typeface="Arial"/>
                <a:sym typeface="Arial"/>
              </a:rPr>
              <a:t>.</a:t>
            </a:r>
            <a:endParaRPr sz="1100" b="1"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err="1">
                <a:latin typeface="Arial"/>
                <a:ea typeface="Arial"/>
                <a:cs typeface="Arial"/>
                <a:sym typeface="Arial"/>
              </a:rPr>
              <a:t>Bugün</a:t>
            </a:r>
            <a:r>
              <a:rPr lang="en-US" sz="1100" dirty="0">
                <a:latin typeface="Arial"/>
                <a:ea typeface="Arial"/>
                <a:cs typeface="Arial"/>
                <a:sym typeface="Arial"/>
              </a:rPr>
              <a:t> </a:t>
            </a:r>
            <a:r>
              <a:rPr lang="en-US" sz="1100" dirty="0" err="1">
                <a:latin typeface="Arial"/>
                <a:ea typeface="Arial"/>
                <a:cs typeface="Arial"/>
                <a:sym typeface="Arial"/>
              </a:rPr>
              <a:t>üzerinde</a:t>
            </a:r>
            <a:r>
              <a:rPr lang="en-US" sz="1100" dirty="0">
                <a:latin typeface="Arial"/>
                <a:ea typeface="Arial"/>
                <a:cs typeface="Arial"/>
                <a:sym typeface="Arial"/>
              </a:rPr>
              <a:t> </a:t>
            </a:r>
            <a:r>
              <a:rPr lang="en-US" sz="1100" dirty="0" err="1">
                <a:latin typeface="Arial"/>
                <a:ea typeface="Arial"/>
                <a:cs typeface="Arial"/>
                <a:sym typeface="Arial"/>
              </a:rPr>
              <a:t>mutabık</a:t>
            </a:r>
            <a:r>
              <a:rPr lang="en-US" sz="1100" dirty="0">
                <a:latin typeface="Arial"/>
                <a:ea typeface="Arial"/>
                <a:cs typeface="Arial"/>
                <a:sym typeface="Arial"/>
              </a:rPr>
              <a:t> </a:t>
            </a:r>
            <a:r>
              <a:rPr lang="en-US" sz="1100" dirty="0" err="1">
                <a:latin typeface="Arial"/>
                <a:ea typeface="Arial"/>
                <a:cs typeface="Arial"/>
                <a:sym typeface="Arial"/>
              </a:rPr>
              <a:t>kalacağımız</a:t>
            </a:r>
            <a:r>
              <a:rPr lang="en-US" sz="1100" dirty="0">
                <a:latin typeface="Arial"/>
                <a:ea typeface="Arial"/>
                <a:cs typeface="Arial"/>
                <a:sym typeface="Arial"/>
              </a:rPr>
              <a:t> </a:t>
            </a:r>
            <a:r>
              <a:rPr lang="en-US" sz="1100" dirty="0" err="1">
                <a:latin typeface="Arial"/>
                <a:ea typeface="Arial"/>
                <a:cs typeface="Arial"/>
                <a:sym typeface="Arial"/>
              </a:rPr>
              <a:t>noktalar</a:t>
            </a:r>
            <a:r>
              <a:rPr lang="en-US" sz="1100" dirty="0">
                <a:latin typeface="Arial"/>
                <a:ea typeface="Arial"/>
                <a:cs typeface="Arial"/>
                <a:sym typeface="Arial"/>
              </a:rPr>
              <a:t>, </a:t>
            </a:r>
            <a:r>
              <a:rPr lang="en-US" sz="1100" dirty="0" err="1">
                <a:latin typeface="Arial"/>
                <a:ea typeface="Arial"/>
                <a:cs typeface="Arial"/>
                <a:sym typeface="Arial"/>
              </a:rPr>
              <a:t>projenin</a:t>
            </a:r>
            <a:r>
              <a:rPr lang="en-US" sz="1100" dirty="0">
                <a:latin typeface="Arial"/>
                <a:ea typeface="Arial"/>
                <a:cs typeface="Arial"/>
                <a:sym typeface="Arial"/>
              </a:rPr>
              <a:t> </a:t>
            </a:r>
            <a:r>
              <a:rPr lang="en-US" sz="1100" dirty="0" err="1">
                <a:latin typeface="Arial"/>
                <a:ea typeface="Arial"/>
                <a:cs typeface="Arial"/>
                <a:sym typeface="Arial"/>
              </a:rPr>
              <a:t>gelecekteki</a:t>
            </a:r>
            <a:r>
              <a:rPr lang="en-US" sz="1100" dirty="0">
                <a:latin typeface="Arial"/>
                <a:ea typeface="Arial"/>
                <a:cs typeface="Arial"/>
                <a:sym typeface="Arial"/>
              </a:rPr>
              <a:t> </a:t>
            </a:r>
            <a:r>
              <a:rPr lang="en-US" sz="1100" dirty="0" err="1">
                <a:latin typeface="Arial"/>
                <a:ea typeface="Arial"/>
                <a:cs typeface="Arial"/>
                <a:sym typeface="Arial"/>
              </a:rPr>
              <a:t>başarısının</a:t>
            </a:r>
            <a:r>
              <a:rPr lang="en-US" sz="1100" dirty="0">
                <a:latin typeface="Arial"/>
                <a:ea typeface="Arial"/>
                <a:cs typeface="Arial"/>
                <a:sym typeface="Arial"/>
              </a:rPr>
              <a:t> </a:t>
            </a:r>
            <a:r>
              <a:rPr lang="en-US" sz="1100" dirty="0" err="1">
                <a:latin typeface="Arial"/>
                <a:ea typeface="Arial"/>
                <a:cs typeface="Arial"/>
                <a:sym typeface="Arial"/>
              </a:rPr>
              <a:t>temelini</a:t>
            </a:r>
            <a:r>
              <a:rPr lang="en-US" sz="1100" dirty="0">
                <a:latin typeface="Arial"/>
                <a:ea typeface="Arial"/>
                <a:cs typeface="Arial"/>
                <a:sym typeface="Arial"/>
              </a:rPr>
              <a:t> </a:t>
            </a:r>
            <a:r>
              <a:rPr lang="en-US" sz="1100" dirty="0" err="1">
                <a:latin typeface="Arial"/>
                <a:ea typeface="Arial"/>
                <a:cs typeface="Arial"/>
                <a:sym typeface="Arial"/>
              </a:rPr>
              <a:t>oluşturacak</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dirty="0" err="1">
                <a:latin typeface="Arial"/>
                <a:ea typeface="Arial"/>
                <a:cs typeface="Arial"/>
                <a:sym typeface="Arial"/>
              </a:rPr>
              <a:t>Tüm</a:t>
            </a:r>
            <a:r>
              <a:rPr lang="en-US" sz="1100" dirty="0">
                <a:latin typeface="Arial"/>
                <a:ea typeface="Arial"/>
                <a:cs typeface="Arial"/>
                <a:sym typeface="Arial"/>
              </a:rPr>
              <a:t> </a:t>
            </a:r>
            <a:r>
              <a:rPr lang="en-US" sz="1100" dirty="0" err="1">
                <a:latin typeface="Arial"/>
                <a:ea typeface="Arial"/>
                <a:cs typeface="Arial"/>
                <a:sym typeface="Arial"/>
              </a:rPr>
              <a:t>süreci</a:t>
            </a:r>
            <a:r>
              <a:rPr lang="en-US" sz="1100" dirty="0">
                <a:latin typeface="Arial"/>
                <a:ea typeface="Arial"/>
                <a:cs typeface="Arial"/>
                <a:sym typeface="Arial"/>
              </a:rPr>
              <a:t> </a:t>
            </a:r>
            <a:r>
              <a:rPr lang="en-US" sz="1100" dirty="0" err="1">
                <a:latin typeface="Arial"/>
                <a:ea typeface="Arial"/>
                <a:cs typeface="Arial"/>
                <a:sym typeface="Arial"/>
              </a:rPr>
              <a:t>iş</a:t>
            </a:r>
            <a:r>
              <a:rPr lang="en-US" sz="1100" dirty="0">
                <a:latin typeface="Arial"/>
                <a:ea typeface="Arial"/>
                <a:cs typeface="Arial"/>
                <a:sym typeface="Arial"/>
              </a:rPr>
              <a:t> </a:t>
            </a:r>
            <a:r>
              <a:rPr lang="en-US" sz="1100" dirty="0" err="1">
                <a:latin typeface="Arial"/>
                <a:ea typeface="Arial"/>
                <a:cs typeface="Arial"/>
                <a:sym typeface="Arial"/>
              </a:rPr>
              <a:t>birliği</a:t>
            </a:r>
            <a:r>
              <a:rPr lang="en-US" sz="1100" dirty="0">
                <a:latin typeface="Arial"/>
                <a:ea typeface="Arial"/>
                <a:cs typeface="Arial"/>
                <a:sym typeface="Arial"/>
              </a:rPr>
              <a:t> </a:t>
            </a:r>
            <a:r>
              <a:rPr lang="en-US" sz="1100" dirty="0" err="1">
                <a:latin typeface="Arial"/>
                <a:ea typeface="Arial"/>
                <a:cs typeface="Arial"/>
                <a:sym typeface="Arial"/>
              </a:rPr>
              <a:t>içinde</a:t>
            </a:r>
            <a:r>
              <a:rPr lang="en-US" sz="1100" dirty="0">
                <a:latin typeface="Arial"/>
                <a:ea typeface="Arial"/>
                <a:cs typeface="Arial"/>
                <a:sym typeface="Arial"/>
              </a:rPr>
              <a:t> </a:t>
            </a:r>
            <a:r>
              <a:rPr lang="en-US" sz="1100" dirty="0" err="1">
                <a:latin typeface="Arial"/>
                <a:ea typeface="Arial"/>
                <a:cs typeface="Arial"/>
                <a:sym typeface="Arial"/>
              </a:rPr>
              <a:t>yönetmek</a:t>
            </a:r>
            <a:r>
              <a:rPr lang="en-US" sz="1100" dirty="0">
                <a:latin typeface="Arial"/>
                <a:ea typeface="Arial"/>
                <a:cs typeface="Arial"/>
                <a:sym typeface="Arial"/>
              </a:rPr>
              <a:t> </a:t>
            </a:r>
            <a:r>
              <a:rPr lang="en-US" sz="1100" dirty="0" err="1">
                <a:latin typeface="Arial"/>
                <a:ea typeface="Arial"/>
                <a:cs typeface="Arial"/>
                <a:sym typeface="Arial"/>
              </a:rPr>
              <a:t>için</a:t>
            </a:r>
            <a:r>
              <a:rPr lang="en-US" sz="1100" dirty="0">
                <a:latin typeface="Arial"/>
                <a:ea typeface="Arial"/>
                <a:cs typeface="Arial"/>
                <a:sym typeface="Arial"/>
              </a:rPr>
              <a:t> </a:t>
            </a:r>
            <a:r>
              <a:rPr lang="en-US" sz="1100" dirty="0" err="1">
                <a:latin typeface="Arial"/>
                <a:ea typeface="Arial"/>
                <a:cs typeface="Arial"/>
                <a:sym typeface="Arial"/>
              </a:rPr>
              <a:t>sizlerin</a:t>
            </a:r>
            <a:r>
              <a:rPr lang="en-US" sz="1100" dirty="0">
                <a:latin typeface="Arial"/>
                <a:ea typeface="Arial"/>
                <a:cs typeface="Arial"/>
                <a:sym typeface="Arial"/>
              </a:rPr>
              <a:t> </a:t>
            </a:r>
            <a:r>
              <a:rPr lang="en-US" sz="1100" dirty="0" err="1">
                <a:latin typeface="Arial"/>
                <a:ea typeface="Arial"/>
                <a:cs typeface="Arial"/>
                <a:sym typeface="Arial"/>
              </a:rPr>
              <a:t>desteğini</a:t>
            </a:r>
            <a:r>
              <a:rPr lang="en-US" sz="1100" dirty="0">
                <a:latin typeface="Arial"/>
                <a:ea typeface="Arial"/>
                <a:cs typeface="Arial"/>
                <a:sym typeface="Arial"/>
              </a:rPr>
              <a:t> </a:t>
            </a:r>
            <a:r>
              <a:rPr lang="en-US" sz="1100" dirty="0" err="1">
                <a:latin typeface="Arial"/>
                <a:ea typeface="Arial"/>
                <a:cs typeface="Arial"/>
                <a:sym typeface="Arial"/>
              </a:rPr>
              <a:t>bekliyoruz</a:t>
            </a:r>
            <a:r>
              <a:rPr lang="en-US" sz="1100" dirty="0">
                <a:latin typeface="Arial"/>
                <a:ea typeface="Arial"/>
                <a:cs typeface="Arial"/>
                <a:sym typeface="Arial"/>
              </a:rPr>
              <a:t>.</a:t>
            </a:r>
            <a:endParaRPr sz="1100" dirty="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b="1" dirty="0" err="1">
                <a:latin typeface="Arial"/>
                <a:ea typeface="Arial"/>
                <a:cs typeface="Arial"/>
                <a:sym typeface="Arial"/>
              </a:rPr>
              <a:t>Sonuç</a:t>
            </a:r>
            <a:r>
              <a:rPr lang="en-US" sz="1100" b="1" dirty="0">
                <a:latin typeface="Arial"/>
                <a:ea typeface="Arial"/>
                <a:cs typeface="Arial"/>
                <a:sym typeface="Arial"/>
              </a:rPr>
              <a:t> </a:t>
            </a:r>
            <a:r>
              <a:rPr lang="en-US" sz="1100" b="1" dirty="0" err="1">
                <a:latin typeface="Arial"/>
                <a:ea typeface="Arial"/>
                <a:cs typeface="Arial"/>
                <a:sym typeface="Arial"/>
              </a:rPr>
              <a:t>Olarak</a:t>
            </a:r>
            <a:endParaRPr sz="1100" b="1" dirty="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dirty="0" err="1">
                <a:latin typeface="Arial"/>
                <a:ea typeface="Arial"/>
                <a:cs typeface="Arial"/>
                <a:sym typeface="Arial"/>
              </a:rPr>
              <a:t>Bugün</a:t>
            </a:r>
            <a:r>
              <a:rPr lang="en-US" sz="1100" dirty="0">
                <a:latin typeface="Arial"/>
                <a:ea typeface="Arial"/>
                <a:cs typeface="Arial"/>
                <a:sym typeface="Arial"/>
              </a:rPr>
              <a:t> </a:t>
            </a:r>
            <a:r>
              <a:rPr lang="en-US" sz="1100" dirty="0" err="1">
                <a:latin typeface="Arial"/>
                <a:ea typeface="Arial"/>
                <a:cs typeface="Arial"/>
                <a:sym typeface="Arial"/>
              </a:rPr>
              <a:t>attığımız</a:t>
            </a:r>
            <a:r>
              <a:rPr lang="en-US" sz="1100" dirty="0">
                <a:latin typeface="Arial"/>
                <a:ea typeface="Arial"/>
                <a:cs typeface="Arial"/>
                <a:sym typeface="Arial"/>
              </a:rPr>
              <a:t> </a:t>
            </a:r>
            <a:r>
              <a:rPr lang="en-US" sz="1100" dirty="0" err="1">
                <a:latin typeface="Arial"/>
                <a:ea typeface="Arial"/>
                <a:cs typeface="Arial"/>
                <a:sym typeface="Arial"/>
              </a:rPr>
              <a:t>bu</a:t>
            </a:r>
            <a:r>
              <a:rPr lang="en-US" sz="1100" dirty="0">
                <a:latin typeface="Arial"/>
                <a:ea typeface="Arial"/>
                <a:cs typeface="Arial"/>
                <a:sym typeface="Arial"/>
              </a:rPr>
              <a:t> ilk </a:t>
            </a:r>
            <a:r>
              <a:rPr lang="en-US" sz="1100" dirty="0" err="1">
                <a:latin typeface="Arial"/>
                <a:ea typeface="Arial"/>
                <a:cs typeface="Arial"/>
                <a:sym typeface="Arial"/>
              </a:rPr>
              <a:t>adım</a:t>
            </a:r>
            <a:r>
              <a:rPr lang="en-US" sz="1100" dirty="0">
                <a:latin typeface="Arial"/>
                <a:ea typeface="Arial"/>
                <a:cs typeface="Arial"/>
                <a:sym typeface="Arial"/>
              </a:rPr>
              <a:t>, </a:t>
            </a:r>
            <a:r>
              <a:rPr lang="en-US" sz="1100" dirty="0" err="1">
                <a:latin typeface="Arial"/>
                <a:ea typeface="Arial"/>
                <a:cs typeface="Arial"/>
                <a:sym typeface="Arial"/>
              </a:rPr>
              <a:t>projemizin</a:t>
            </a:r>
            <a:r>
              <a:rPr lang="en-US" sz="1100" dirty="0">
                <a:latin typeface="Arial"/>
                <a:ea typeface="Arial"/>
                <a:cs typeface="Arial"/>
                <a:sym typeface="Arial"/>
              </a:rPr>
              <a:t> </a:t>
            </a:r>
            <a:r>
              <a:rPr lang="en-US" sz="1100" dirty="0" err="1">
                <a:latin typeface="Arial"/>
                <a:ea typeface="Arial"/>
                <a:cs typeface="Arial"/>
                <a:sym typeface="Arial"/>
              </a:rPr>
              <a:t>başarısına</a:t>
            </a:r>
            <a:r>
              <a:rPr lang="en-US" sz="1100" dirty="0">
                <a:latin typeface="Arial"/>
                <a:ea typeface="Arial"/>
                <a:cs typeface="Arial"/>
                <a:sym typeface="Arial"/>
              </a:rPr>
              <a:t> </a:t>
            </a:r>
            <a:r>
              <a:rPr lang="en-US" sz="1100" dirty="0" err="1">
                <a:latin typeface="Arial"/>
                <a:ea typeface="Arial"/>
                <a:cs typeface="Arial"/>
                <a:sym typeface="Arial"/>
              </a:rPr>
              <a:t>giden</a:t>
            </a:r>
            <a:r>
              <a:rPr lang="en-US" sz="1100" dirty="0">
                <a:latin typeface="Arial"/>
                <a:ea typeface="Arial"/>
                <a:cs typeface="Arial"/>
                <a:sym typeface="Arial"/>
              </a:rPr>
              <a:t> </a:t>
            </a:r>
            <a:r>
              <a:rPr lang="en-US" sz="1100" dirty="0" err="1">
                <a:latin typeface="Arial"/>
                <a:ea typeface="Arial"/>
                <a:cs typeface="Arial"/>
                <a:sym typeface="Arial"/>
              </a:rPr>
              <a:t>yolun</a:t>
            </a:r>
            <a:r>
              <a:rPr lang="en-US" sz="1100" dirty="0">
                <a:latin typeface="Arial"/>
                <a:ea typeface="Arial"/>
                <a:cs typeface="Arial"/>
                <a:sym typeface="Arial"/>
              </a:rPr>
              <a:t> </a:t>
            </a:r>
            <a:r>
              <a:rPr lang="en-US" sz="1100" dirty="0" err="1">
                <a:latin typeface="Arial"/>
                <a:ea typeface="Arial"/>
                <a:cs typeface="Arial"/>
                <a:sym typeface="Arial"/>
              </a:rPr>
              <a:t>başlangıcıdır</a:t>
            </a:r>
            <a:r>
              <a:rPr lang="en-US" sz="1100" dirty="0">
                <a:latin typeface="Arial"/>
                <a:ea typeface="Arial"/>
                <a:cs typeface="Arial"/>
                <a:sym typeface="Arial"/>
              </a:rPr>
              <a:t>. Her </a:t>
            </a:r>
            <a:r>
              <a:rPr lang="en-US" sz="1100" dirty="0" err="1">
                <a:latin typeface="Arial"/>
                <a:ea typeface="Arial"/>
                <a:cs typeface="Arial"/>
                <a:sym typeface="Arial"/>
              </a:rPr>
              <a:t>birinizin</a:t>
            </a:r>
            <a:r>
              <a:rPr lang="en-US" sz="1100" dirty="0">
                <a:latin typeface="Arial"/>
                <a:ea typeface="Arial"/>
                <a:cs typeface="Arial"/>
                <a:sym typeface="Arial"/>
              </a:rPr>
              <a:t> </a:t>
            </a:r>
            <a:r>
              <a:rPr lang="en-US" sz="1100" dirty="0" err="1">
                <a:latin typeface="Arial"/>
                <a:ea typeface="Arial"/>
                <a:cs typeface="Arial"/>
                <a:sym typeface="Arial"/>
              </a:rPr>
              <a:t>bu</a:t>
            </a:r>
            <a:r>
              <a:rPr lang="en-US" sz="1100" dirty="0">
                <a:latin typeface="Arial"/>
                <a:ea typeface="Arial"/>
                <a:cs typeface="Arial"/>
                <a:sym typeface="Arial"/>
              </a:rPr>
              <a:t> </a:t>
            </a:r>
            <a:r>
              <a:rPr lang="en-US" sz="1100" dirty="0" err="1">
                <a:latin typeface="Arial"/>
                <a:ea typeface="Arial"/>
                <a:cs typeface="Arial"/>
                <a:sym typeface="Arial"/>
              </a:rPr>
              <a:t>yolculuğun</a:t>
            </a:r>
            <a:r>
              <a:rPr lang="en-US" sz="1100" dirty="0">
                <a:latin typeface="Arial"/>
                <a:ea typeface="Arial"/>
                <a:cs typeface="Arial"/>
                <a:sym typeface="Arial"/>
              </a:rPr>
              <a:t> </a:t>
            </a:r>
            <a:r>
              <a:rPr lang="en-US" sz="1100" dirty="0" err="1">
                <a:latin typeface="Arial"/>
                <a:ea typeface="Arial"/>
                <a:cs typeface="Arial"/>
                <a:sym typeface="Arial"/>
              </a:rPr>
              <a:t>bir</a:t>
            </a:r>
            <a:r>
              <a:rPr lang="en-US" sz="1100" dirty="0">
                <a:latin typeface="Arial"/>
                <a:ea typeface="Arial"/>
                <a:cs typeface="Arial"/>
                <a:sym typeface="Arial"/>
              </a:rPr>
              <a:t> </a:t>
            </a:r>
            <a:r>
              <a:rPr lang="en-US" sz="1100" dirty="0" err="1">
                <a:latin typeface="Arial"/>
                <a:ea typeface="Arial"/>
                <a:cs typeface="Arial"/>
                <a:sym typeface="Arial"/>
              </a:rPr>
              <a:t>parçası</a:t>
            </a:r>
            <a:r>
              <a:rPr lang="en-US" sz="1100" dirty="0">
                <a:latin typeface="Arial"/>
                <a:ea typeface="Arial"/>
                <a:cs typeface="Arial"/>
                <a:sym typeface="Arial"/>
              </a:rPr>
              <a:t> </a:t>
            </a:r>
            <a:r>
              <a:rPr lang="en-US" sz="1100" dirty="0" err="1">
                <a:latin typeface="Arial"/>
                <a:ea typeface="Arial"/>
                <a:cs typeface="Arial"/>
                <a:sym typeface="Arial"/>
              </a:rPr>
              <a:t>olduğu</a:t>
            </a:r>
            <a:r>
              <a:rPr lang="en-US" sz="1100" dirty="0">
                <a:latin typeface="Arial"/>
                <a:ea typeface="Arial"/>
                <a:cs typeface="Arial"/>
                <a:sym typeface="Arial"/>
              </a:rPr>
              <a:t> </a:t>
            </a:r>
            <a:r>
              <a:rPr lang="en-US" sz="1100" dirty="0" err="1">
                <a:latin typeface="Arial"/>
                <a:ea typeface="Arial"/>
                <a:cs typeface="Arial"/>
                <a:sym typeface="Arial"/>
              </a:rPr>
              <a:t>için</a:t>
            </a:r>
            <a:r>
              <a:rPr lang="en-US" sz="1100" dirty="0">
                <a:latin typeface="Arial"/>
                <a:ea typeface="Arial"/>
                <a:cs typeface="Arial"/>
                <a:sym typeface="Arial"/>
              </a:rPr>
              <a:t> </a:t>
            </a:r>
            <a:r>
              <a:rPr lang="en-US" sz="1100" dirty="0" err="1">
                <a:latin typeface="Arial"/>
                <a:ea typeface="Arial"/>
                <a:cs typeface="Arial"/>
                <a:sym typeface="Arial"/>
              </a:rPr>
              <a:t>teşekkür</a:t>
            </a:r>
            <a:r>
              <a:rPr lang="en-US" sz="1100" dirty="0">
                <a:latin typeface="Arial"/>
                <a:ea typeface="Arial"/>
                <a:cs typeface="Arial"/>
                <a:sym typeface="Arial"/>
              </a:rPr>
              <a:t> </a:t>
            </a:r>
            <a:r>
              <a:rPr lang="en-US" sz="1100" dirty="0" err="1">
                <a:latin typeface="Arial"/>
                <a:ea typeface="Arial"/>
                <a:cs typeface="Arial"/>
                <a:sym typeface="Arial"/>
              </a:rPr>
              <a:t>ederiz</a:t>
            </a:r>
            <a:r>
              <a:rPr lang="en-US" sz="1100" dirty="0">
                <a:latin typeface="Arial"/>
                <a:ea typeface="Arial"/>
                <a:cs typeface="Arial"/>
                <a:sym typeface="Arial"/>
              </a:rPr>
              <a:t>.</a:t>
            </a:r>
            <a:endParaRPr sz="1100" dirty="0">
              <a:latin typeface="Arial"/>
              <a:ea typeface="Arial"/>
              <a:cs typeface="Arial"/>
              <a:sym typeface="Arial"/>
            </a:endParaRPr>
          </a:p>
          <a:p>
            <a:pPr marL="0" lvl="0" indent="0" algn="l" rtl="0">
              <a:spcBef>
                <a:spcPts val="1200"/>
              </a:spcBef>
              <a:spcAft>
                <a:spcPts val="0"/>
              </a:spcAft>
              <a:buNone/>
            </a:pPr>
            <a:endParaRPr dirty="0"/>
          </a:p>
        </p:txBody>
      </p:sp>
      <p:sp>
        <p:nvSpPr>
          <p:cNvPr id="90" name="Google Shape;9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6086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grpSp>
        <p:nvGrpSpPr>
          <p:cNvPr id="19" name="Google Shape;19;p30"/>
          <p:cNvGrpSpPr/>
          <p:nvPr/>
        </p:nvGrpSpPr>
        <p:grpSpPr>
          <a:xfrm>
            <a:off x="495300" y="0"/>
            <a:ext cx="6073775" cy="5243395"/>
            <a:chOff x="0" y="0"/>
            <a:chExt cx="7080750" cy="6112701"/>
          </a:xfrm>
        </p:grpSpPr>
        <p:sp>
          <p:nvSpPr>
            <p:cNvPr id="20" name="Google Shape;20;p30"/>
            <p:cNvSpPr/>
            <p:nvPr/>
          </p:nvSpPr>
          <p:spPr>
            <a:xfrm>
              <a:off x="0" y="0"/>
              <a:ext cx="2652673" cy="3530570"/>
            </a:xfrm>
            <a:custGeom>
              <a:avLst/>
              <a:gdLst/>
              <a:ahLst/>
              <a:cxnLst/>
              <a:rect l="l" t="t" r="r" b="b"/>
              <a:pathLst>
                <a:path w="2652673" h="3530570" extrusionOk="0">
                  <a:moveTo>
                    <a:pt x="0" y="0"/>
                  </a:moveTo>
                  <a:lnTo>
                    <a:pt x="2652673" y="2291158"/>
                  </a:lnTo>
                  <a:lnTo>
                    <a:pt x="2501017" y="2463034"/>
                  </a:lnTo>
                  <a:cubicBezTo>
                    <a:pt x="1900678" y="3081406"/>
                    <a:pt x="1085632" y="3478621"/>
                    <a:pt x="180943" y="3525857"/>
                  </a:cubicBezTo>
                  <a:lnTo>
                    <a:pt x="0" y="3530570"/>
                  </a:lnTo>
                  <a:lnTo>
                    <a:pt x="0" y="0"/>
                  </a:lnTo>
                  <a:close/>
                </a:path>
              </a:pathLst>
            </a:cu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21" name="Google Shape;21;p30"/>
            <p:cNvSpPr/>
            <p:nvPr/>
          </p:nvSpPr>
          <p:spPr>
            <a:xfrm>
              <a:off x="3545" y="0"/>
              <a:ext cx="3531100" cy="2289421"/>
            </a:xfrm>
            <a:custGeom>
              <a:avLst/>
              <a:gdLst/>
              <a:ahLst/>
              <a:cxnLst/>
              <a:rect l="l" t="t" r="r" b="b"/>
              <a:pathLst>
                <a:path w="3531100" h="2289421" extrusionOk="0">
                  <a:moveTo>
                    <a:pt x="0" y="0"/>
                  </a:moveTo>
                  <a:lnTo>
                    <a:pt x="3531100" y="0"/>
                  </a:lnTo>
                  <a:lnTo>
                    <a:pt x="3529301" y="73266"/>
                  </a:lnTo>
                  <a:cubicBezTo>
                    <a:pt x="3489556" y="880883"/>
                    <a:pt x="3194605" y="1619145"/>
                    <a:pt x="2725860" y="2204195"/>
                  </a:cubicBezTo>
                  <a:lnTo>
                    <a:pt x="2650661" y="2289421"/>
                  </a:lnTo>
                  <a:lnTo>
                    <a:pt x="0" y="0"/>
                  </a:ln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22" name="Google Shape;22;p30"/>
            <p:cNvSpPr/>
            <p:nvPr/>
          </p:nvSpPr>
          <p:spPr>
            <a:xfrm>
              <a:off x="2654206" y="0"/>
              <a:ext cx="4426544" cy="6112701"/>
            </a:xfrm>
            <a:custGeom>
              <a:avLst/>
              <a:gdLst/>
              <a:ahLst/>
              <a:cxnLst/>
              <a:rect l="l" t="t" r="r" b="b"/>
              <a:pathLst>
                <a:path w="4426544" h="6112701" extrusionOk="0">
                  <a:moveTo>
                    <a:pt x="880439" y="0"/>
                  </a:moveTo>
                  <a:lnTo>
                    <a:pt x="4426544" y="0"/>
                  </a:lnTo>
                  <a:lnTo>
                    <a:pt x="4426544" y="6112701"/>
                  </a:lnTo>
                  <a:lnTo>
                    <a:pt x="0" y="2289421"/>
                  </a:lnTo>
                  <a:lnTo>
                    <a:pt x="75199" y="2204195"/>
                  </a:lnTo>
                  <a:cubicBezTo>
                    <a:pt x="543944" y="1619145"/>
                    <a:pt x="838895" y="880883"/>
                    <a:pt x="878640" y="73266"/>
                  </a:cubicBezTo>
                  <a:lnTo>
                    <a:pt x="880439" y="0"/>
                  </a:lnTo>
                  <a:close/>
                </a:path>
              </a:pathLst>
            </a:cu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23" name="Google Shape;23;p30"/>
            <p:cNvSpPr/>
            <p:nvPr/>
          </p:nvSpPr>
          <p:spPr>
            <a:xfrm>
              <a:off x="0" y="2291158"/>
              <a:ext cx="7077205" cy="3821543"/>
            </a:xfrm>
            <a:custGeom>
              <a:avLst/>
              <a:gdLst/>
              <a:ahLst/>
              <a:cxnLst/>
              <a:rect l="l" t="t" r="r" b="b"/>
              <a:pathLst>
                <a:path w="7077205" h="3821543" extrusionOk="0">
                  <a:moveTo>
                    <a:pt x="2652673" y="0"/>
                  </a:moveTo>
                  <a:lnTo>
                    <a:pt x="7077205" y="3821543"/>
                  </a:lnTo>
                  <a:lnTo>
                    <a:pt x="0" y="3821543"/>
                  </a:lnTo>
                  <a:lnTo>
                    <a:pt x="0" y="1239412"/>
                  </a:lnTo>
                  <a:lnTo>
                    <a:pt x="180943" y="1234699"/>
                  </a:lnTo>
                  <a:cubicBezTo>
                    <a:pt x="1085632" y="1187463"/>
                    <a:pt x="1900678" y="790248"/>
                    <a:pt x="2501017" y="171876"/>
                  </a:cubicBezTo>
                  <a:lnTo>
                    <a:pt x="2652673" y="0"/>
                  </a:lnTo>
                  <a:close/>
                </a:path>
              </a:pathLst>
            </a:cu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grpSp>
      <p:sp>
        <p:nvSpPr>
          <p:cNvPr id="24" name="Google Shape;24;p30"/>
          <p:cNvSpPr txBox="1">
            <a:spLocks noGrp="1"/>
          </p:cNvSpPr>
          <p:nvPr>
            <p:ph type="ctrTitle"/>
          </p:nvPr>
        </p:nvSpPr>
        <p:spPr>
          <a:xfrm>
            <a:off x="3681984" y="719172"/>
            <a:ext cx="2560320" cy="387798"/>
          </a:xfrm>
          <a:prstGeom prst="rect">
            <a:avLst/>
          </a:prstGeom>
          <a:noFill/>
          <a:ln>
            <a:noFill/>
          </a:ln>
        </p:spPr>
        <p:txBody>
          <a:bodyPr spcFirstLastPara="1" wrap="square" lIns="0" tIns="0" rIns="0" bIns="0" anchor="b" anchorCtr="0">
            <a:spAutoFit/>
          </a:bodyPr>
          <a:lstStyle>
            <a:lvl1pPr lvl="0" algn="r">
              <a:lnSpc>
                <a:spcPct val="90000"/>
              </a:lnSpc>
              <a:spcBef>
                <a:spcPts val="0"/>
              </a:spcBef>
              <a:spcAft>
                <a:spcPts val="0"/>
              </a:spcAft>
              <a:buClr>
                <a:schemeClr val="lt1"/>
              </a:buClr>
              <a:buSzPts val="2800"/>
              <a:buFont typeface="Lat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0"/>
          <p:cNvSpPr txBox="1">
            <a:spLocks noGrp="1"/>
          </p:cNvSpPr>
          <p:nvPr>
            <p:ph type="subTitle" idx="1"/>
          </p:nvPr>
        </p:nvSpPr>
        <p:spPr>
          <a:xfrm>
            <a:off x="3681984" y="1183426"/>
            <a:ext cx="2560320" cy="383266"/>
          </a:xfrm>
          <a:prstGeom prst="rect">
            <a:avLst/>
          </a:prstGeom>
          <a:noFill/>
          <a:ln>
            <a:noFill/>
          </a:ln>
        </p:spPr>
        <p:txBody>
          <a:bodyPr spcFirstLastPara="1" wrap="square" lIns="0" tIns="0" rIns="0" bIns="0" anchor="t" anchorCtr="0">
            <a:normAutofit/>
          </a:bodyPr>
          <a:lstStyle>
            <a:lvl1pPr lvl="0" algn="r">
              <a:lnSpc>
                <a:spcPct val="90000"/>
              </a:lnSpc>
              <a:spcBef>
                <a:spcPts val="1000"/>
              </a:spcBef>
              <a:spcAft>
                <a:spcPts val="0"/>
              </a:spcAft>
              <a:buSzPts val="1800"/>
              <a:buNone/>
              <a:defRPr sz="18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6" name="Google Shape;26;p30" descr="A picture containing company name&#10;&#10;Description automatically generated"/>
          <p:cNvPicPr preferRelativeResize="0"/>
          <p:nvPr/>
        </p:nvPicPr>
        <p:blipFill rotWithShape="1">
          <a:blip r:embed="rId3">
            <a:alphaModFix/>
          </a:blip>
          <a:srcRect/>
          <a:stretch/>
        </p:blipFill>
        <p:spPr>
          <a:xfrm>
            <a:off x="890484" y="3947913"/>
            <a:ext cx="3931920" cy="100304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8"/>
        <p:cNvGrpSpPr/>
        <p:nvPr/>
      </p:nvGrpSpPr>
      <p:grpSpPr>
        <a:xfrm>
          <a:off x="0" y="0"/>
          <a:ext cx="0" cy="0"/>
          <a:chOff x="0" y="0"/>
          <a:chExt cx="0" cy="0"/>
        </a:xfrm>
      </p:grpSpPr>
      <p:sp>
        <p:nvSpPr>
          <p:cNvPr id="189" name="Google Shape;189;g191c549b17c_2_26"/>
          <p:cNvSpPr txBox="1">
            <a:spLocks noGrp="1"/>
          </p:cNvSpPr>
          <p:nvPr>
            <p:ph type="title"/>
          </p:nvPr>
        </p:nvSpPr>
        <p:spPr>
          <a:xfrm>
            <a:off x="1435608" y="356616"/>
            <a:ext cx="10515600" cy="4431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g191c549b17c_2_26"/>
          <p:cNvSpPr txBox="1">
            <a:spLocks noGrp="1"/>
          </p:cNvSpPr>
          <p:nvPr>
            <p:ph type="body" idx="1"/>
          </p:nvPr>
        </p:nvSpPr>
        <p:spPr>
          <a:xfrm>
            <a:off x="1435608" y="1138990"/>
            <a:ext cx="10515600" cy="4989847"/>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g191c549b17c_2_26"/>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95065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17714" y="228600"/>
            <a:ext cx="4862286" cy="6400800"/>
          </a:xfrm>
          <a:custGeom>
            <a:avLst/>
            <a:gdLst>
              <a:gd name="connsiteX0" fmla="*/ 0 w 4862286"/>
              <a:gd name="connsiteY0" fmla="*/ 0 h 6400800"/>
              <a:gd name="connsiteX1" fmla="*/ 4862286 w 4862286"/>
              <a:gd name="connsiteY1" fmla="*/ 0 h 6400800"/>
              <a:gd name="connsiteX2" fmla="*/ 4862286 w 4862286"/>
              <a:gd name="connsiteY2" fmla="*/ 6400800 h 6400800"/>
              <a:gd name="connsiteX3" fmla="*/ 0 w 4862286"/>
              <a:gd name="connsiteY3" fmla="*/ 6400800 h 6400800"/>
            </a:gdLst>
            <a:ahLst/>
            <a:cxnLst>
              <a:cxn ang="0">
                <a:pos x="connsiteX0" y="connsiteY0"/>
              </a:cxn>
              <a:cxn ang="0">
                <a:pos x="connsiteX1" y="connsiteY1"/>
              </a:cxn>
              <a:cxn ang="0">
                <a:pos x="connsiteX2" y="connsiteY2"/>
              </a:cxn>
              <a:cxn ang="0">
                <a:pos x="connsiteX3" y="connsiteY3"/>
              </a:cxn>
            </a:cxnLst>
            <a:rect l="l" t="t" r="r" b="b"/>
            <a:pathLst>
              <a:path w="4862286" h="6400800">
                <a:moveTo>
                  <a:pt x="0" y="0"/>
                </a:moveTo>
                <a:lnTo>
                  <a:pt x="4862286" y="0"/>
                </a:lnTo>
                <a:lnTo>
                  <a:pt x="4862286" y="6400800"/>
                </a:lnTo>
                <a:lnTo>
                  <a:pt x="0" y="6400800"/>
                </a:lnTo>
                <a:close/>
              </a:path>
            </a:pathLst>
          </a:custGeom>
        </p:spPr>
        <p:txBody>
          <a:bodyPr wrap="square">
            <a:noAutofit/>
          </a:bodyPr>
          <a:lstStyle/>
          <a:p>
            <a:endParaRPr lang="en-US"/>
          </a:p>
        </p:txBody>
      </p:sp>
    </p:spTree>
    <p:extLst>
      <p:ext uri="{BB962C8B-B14F-4D97-AF65-F5344CB8AC3E}">
        <p14:creationId xmlns:p14="http://schemas.microsoft.com/office/powerpoint/2010/main" val="2033881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solidDmnd">
            <a:fgClr>
              <a:schemeClr val="bg1">
                <a:lumMod val="85000"/>
              </a:schemeClr>
            </a:fgClr>
            <a:bgClr>
              <a:schemeClr val="bg1"/>
            </a:bgClr>
          </a:pattFill>
        </p:spPr>
        <p:txBody>
          <a:bodyPr wrap="square" anchor="ctr">
            <a:noAutofit/>
          </a:bodyPr>
          <a:lstStyle>
            <a:lvl1pPr marL="0" indent="0" algn="ctr">
              <a:buNone/>
              <a:defRPr sz="1600">
                <a:solidFill>
                  <a:schemeClr val="tx1">
                    <a:lumMod val="75000"/>
                    <a:lumOff val="25000"/>
                  </a:schemeClr>
                </a:solidFill>
              </a:defRPr>
            </a:lvl1pPr>
          </a:lstStyle>
          <a:p>
            <a:endParaRPr lang="en-US"/>
          </a:p>
        </p:txBody>
      </p:sp>
    </p:spTree>
    <p:extLst>
      <p:ext uri="{BB962C8B-B14F-4D97-AF65-F5344CB8AC3E}">
        <p14:creationId xmlns:p14="http://schemas.microsoft.com/office/powerpoint/2010/main" val="2473969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Full BG Title and Content">
  <p:cSld name="Full BG Title and Conte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39"/>
          <p:cNvSpPr/>
          <p:nvPr/>
        </p:nvSpPr>
        <p:spPr>
          <a:xfrm>
            <a:off x="0" y="0"/>
            <a:ext cx="12192000" cy="6858000"/>
          </a:xfrm>
          <a:prstGeom prst="rect">
            <a:avLst/>
          </a:prstGeom>
          <a:solidFill>
            <a:schemeClr val="accent1">
              <a:alpha val="7333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29" name="Google Shape;29;p39"/>
          <p:cNvSpPr txBox="1">
            <a:spLocks noGrp="1"/>
          </p:cNvSpPr>
          <p:nvPr>
            <p:ph type="title"/>
          </p:nvPr>
        </p:nvSpPr>
        <p:spPr>
          <a:xfrm>
            <a:off x="1435608" y="356616"/>
            <a:ext cx="10515600" cy="4431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3200"/>
              <a:buFont typeface="Lato"/>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9"/>
          <p:cNvSpPr txBox="1">
            <a:spLocks noGrp="1"/>
          </p:cNvSpPr>
          <p:nvPr>
            <p:ph type="body" idx="1"/>
          </p:nvPr>
        </p:nvSpPr>
        <p:spPr>
          <a:xfrm>
            <a:off x="1435608" y="1138990"/>
            <a:ext cx="10515600" cy="4989847"/>
          </a:xfrm>
          <a:prstGeom prst="rect">
            <a:avLst/>
          </a:prstGeom>
          <a:noFill/>
          <a:ln>
            <a:noFill/>
          </a:ln>
        </p:spPr>
        <p:txBody>
          <a:bodyPr spcFirstLastPara="1" wrap="square" lIns="0" tIns="0" rIns="0" bIns="0" anchor="t" anchorCtr="0">
            <a:normAutofit/>
          </a:bodyPr>
          <a:lstStyle>
            <a:lvl1pPr marL="457200" lvl="0" indent="-355600" algn="l">
              <a:lnSpc>
                <a:spcPct val="90000"/>
              </a:lnSpc>
              <a:spcBef>
                <a:spcPts val="1000"/>
              </a:spcBef>
              <a:spcAft>
                <a:spcPts val="0"/>
              </a:spcAft>
              <a:buClr>
                <a:schemeClr val="lt1"/>
              </a:buClr>
              <a:buSzPts val="2000"/>
              <a:buChar char="•"/>
              <a:defRPr>
                <a:solidFill>
                  <a:schemeClr val="lt1"/>
                </a:solidFill>
              </a:defRPr>
            </a:lvl1pPr>
            <a:lvl2pPr marL="914400" lvl="1" indent="-342900" algn="l">
              <a:lnSpc>
                <a:spcPct val="90000"/>
              </a:lnSpc>
              <a:spcBef>
                <a:spcPts val="500"/>
              </a:spcBef>
              <a:spcAft>
                <a:spcPts val="0"/>
              </a:spcAft>
              <a:buClr>
                <a:schemeClr val="lt1"/>
              </a:buClr>
              <a:buSzPts val="1800"/>
              <a:buChar char="•"/>
              <a:defRPr>
                <a:solidFill>
                  <a:schemeClr val="lt1"/>
                </a:solidFill>
              </a:defRPr>
            </a:lvl2pPr>
            <a:lvl3pPr marL="1371600" lvl="2" indent="-330200" algn="l">
              <a:lnSpc>
                <a:spcPct val="90000"/>
              </a:lnSpc>
              <a:spcBef>
                <a:spcPts val="500"/>
              </a:spcBef>
              <a:spcAft>
                <a:spcPts val="0"/>
              </a:spcAft>
              <a:buClr>
                <a:schemeClr val="lt1"/>
              </a:buClr>
              <a:buSzPts val="1600"/>
              <a:buChar char="•"/>
              <a:defRPr>
                <a:solidFill>
                  <a:schemeClr val="lt1"/>
                </a:solidFill>
              </a:defRPr>
            </a:lvl3pPr>
            <a:lvl4pPr marL="1828800" lvl="3" indent="-317500" algn="l">
              <a:lnSpc>
                <a:spcPct val="90000"/>
              </a:lnSpc>
              <a:spcBef>
                <a:spcPts val="500"/>
              </a:spcBef>
              <a:spcAft>
                <a:spcPts val="0"/>
              </a:spcAft>
              <a:buClr>
                <a:schemeClr val="lt1"/>
              </a:buClr>
              <a:buSzPts val="1400"/>
              <a:buChar char="•"/>
              <a:defRPr>
                <a:solidFill>
                  <a:schemeClr val="lt1"/>
                </a:solidFill>
              </a:defRPr>
            </a:lvl4pPr>
            <a:lvl5pPr marL="2286000" lvl="4" indent="-317500" algn="l">
              <a:lnSpc>
                <a:spcPct val="9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9"/>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32" name="Google Shape;32;p39"/>
          <p:cNvGrpSpPr/>
          <p:nvPr/>
        </p:nvGrpSpPr>
        <p:grpSpPr>
          <a:xfrm>
            <a:off x="0" y="0"/>
            <a:ext cx="957263" cy="6858000"/>
            <a:chOff x="0" y="0"/>
            <a:chExt cx="957263" cy="6858000"/>
          </a:xfrm>
        </p:grpSpPr>
        <p:sp>
          <p:nvSpPr>
            <p:cNvPr id="33" name="Google Shape;33;p39"/>
            <p:cNvSpPr/>
            <p:nvPr/>
          </p:nvSpPr>
          <p:spPr>
            <a:xfrm>
              <a:off x="0" y="0"/>
              <a:ext cx="957263"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pic>
          <p:nvPicPr>
            <p:cNvPr id="34" name="Google Shape;34;p39" descr="Background pattern&#10;&#10;Description automatically generated"/>
            <p:cNvPicPr preferRelativeResize="0"/>
            <p:nvPr/>
          </p:nvPicPr>
          <p:blipFill rotWithShape="1">
            <a:blip r:embed="rId3">
              <a:alphaModFix amt="46000"/>
            </a:blip>
            <a:srcRect/>
            <a:stretch/>
          </p:blipFill>
          <p:spPr>
            <a:xfrm rot="-5400000">
              <a:off x="-454262" y="5457040"/>
              <a:ext cx="1869077" cy="932843"/>
            </a:xfrm>
            <a:prstGeom prst="rect">
              <a:avLst/>
            </a:prstGeom>
            <a:noFill/>
            <a:ln>
              <a:noFill/>
            </a:ln>
          </p:spPr>
        </p:pic>
      </p:grpSp>
      <p:pic>
        <p:nvPicPr>
          <p:cNvPr id="35" name="Google Shape;35;p39"/>
          <p:cNvPicPr preferRelativeResize="0"/>
          <p:nvPr/>
        </p:nvPicPr>
        <p:blipFill rotWithShape="1">
          <a:blip r:embed="rId4">
            <a:alphaModFix/>
          </a:blip>
          <a:srcRect/>
          <a:stretch/>
        </p:blipFill>
        <p:spPr>
          <a:xfrm>
            <a:off x="10086563" y="6370012"/>
            <a:ext cx="1650159" cy="2948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6"/>
        <p:cNvGrpSpPr/>
        <p:nvPr/>
      </p:nvGrpSpPr>
      <p:grpSpPr>
        <a:xfrm>
          <a:off x="0" y="0"/>
          <a:ext cx="0" cy="0"/>
          <a:chOff x="0" y="0"/>
          <a:chExt cx="0" cy="0"/>
        </a:xfrm>
      </p:grpSpPr>
      <p:sp>
        <p:nvSpPr>
          <p:cNvPr id="37" name="Google Shape;37;p40"/>
          <p:cNvSpPr txBox="1">
            <a:spLocks noGrp="1"/>
          </p:cNvSpPr>
          <p:nvPr>
            <p:ph type="body" idx="1"/>
          </p:nvPr>
        </p:nvSpPr>
        <p:spPr>
          <a:xfrm>
            <a:off x="1435608" y="1402413"/>
            <a:ext cx="5181600" cy="435133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0"/>
          <p:cNvSpPr txBox="1">
            <a:spLocks noGrp="1"/>
          </p:cNvSpPr>
          <p:nvPr>
            <p:ph type="body" idx="2"/>
          </p:nvPr>
        </p:nvSpPr>
        <p:spPr>
          <a:xfrm>
            <a:off x="6769608" y="1402413"/>
            <a:ext cx="5181600" cy="435133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0"/>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0"/>
          <p:cNvSpPr txBox="1">
            <a:spLocks noGrp="1"/>
          </p:cNvSpPr>
          <p:nvPr>
            <p:ph type="title"/>
          </p:nvPr>
        </p:nvSpPr>
        <p:spPr>
          <a:xfrm>
            <a:off x="1435608" y="356616"/>
            <a:ext cx="10515600" cy="4431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7"/>
        <p:cNvGrpSpPr/>
        <p:nvPr/>
      </p:nvGrpSpPr>
      <p:grpSpPr>
        <a:xfrm>
          <a:off x="0" y="0"/>
          <a:ext cx="0" cy="0"/>
          <a:chOff x="0" y="0"/>
          <a:chExt cx="0" cy="0"/>
        </a:xfrm>
      </p:grpSpPr>
      <p:sp>
        <p:nvSpPr>
          <p:cNvPr id="48" name="Google Shape;48;p41"/>
          <p:cNvSpPr txBox="1">
            <a:spLocks noGrp="1"/>
          </p:cNvSpPr>
          <p:nvPr>
            <p:ph type="body" idx="1"/>
          </p:nvPr>
        </p:nvSpPr>
        <p:spPr>
          <a:xfrm>
            <a:off x="1435607" y="1323832"/>
            <a:ext cx="5157787" cy="82391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41"/>
          <p:cNvSpPr txBox="1">
            <a:spLocks noGrp="1"/>
          </p:cNvSpPr>
          <p:nvPr>
            <p:ph type="body" idx="2"/>
          </p:nvPr>
        </p:nvSpPr>
        <p:spPr>
          <a:xfrm>
            <a:off x="1435607" y="2147744"/>
            <a:ext cx="5157787" cy="368458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41"/>
          <p:cNvSpPr txBox="1">
            <a:spLocks noGrp="1"/>
          </p:cNvSpPr>
          <p:nvPr>
            <p:ph type="body" idx="3"/>
          </p:nvPr>
        </p:nvSpPr>
        <p:spPr>
          <a:xfrm>
            <a:off x="6768019" y="1323832"/>
            <a:ext cx="5183188" cy="82391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41"/>
          <p:cNvSpPr txBox="1">
            <a:spLocks noGrp="1"/>
          </p:cNvSpPr>
          <p:nvPr>
            <p:ph type="body" idx="4"/>
          </p:nvPr>
        </p:nvSpPr>
        <p:spPr>
          <a:xfrm>
            <a:off x="6768019" y="2147744"/>
            <a:ext cx="5183188" cy="368458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41"/>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1"/>
          <p:cNvSpPr txBox="1">
            <a:spLocks noGrp="1"/>
          </p:cNvSpPr>
          <p:nvPr>
            <p:ph type="title"/>
          </p:nvPr>
        </p:nvSpPr>
        <p:spPr>
          <a:xfrm>
            <a:off x="1435608" y="356616"/>
            <a:ext cx="10515600" cy="4431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47_Title and Content">
  <p:cSld name="47_Title and Content">
    <p:spTree>
      <p:nvGrpSpPr>
        <p:cNvPr id="1" name="Shape 54"/>
        <p:cNvGrpSpPr/>
        <p:nvPr/>
      </p:nvGrpSpPr>
      <p:grpSpPr>
        <a:xfrm>
          <a:off x="0" y="0"/>
          <a:ext cx="0" cy="0"/>
          <a:chOff x="0" y="0"/>
          <a:chExt cx="0" cy="0"/>
        </a:xfrm>
      </p:grpSpPr>
      <p:sp>
        <p:nvSpPr>
          <p:cNvPr id="55" name="Google Shape;55;g1a7b3530965_0_4008"/>
          <p:cNvSpPr txBox="1">
            <a:spLocks noGrp="1"/>
          </p:cNvSpPr>
          <p:nvPr>
            <p:ph type="title"/>
          </p:nvPr>
        </p:nvSpPr>
        <p:spPr>
          <a:xfrm>
            <a:off x="711200" y="584200"/>
            <a:ext cx="101601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3200"/>
              <a:buNone/>
              <a:defRPr b="1" i="0">
                <a:solidFill>
                  <a:schemeClr val="accent1"/>
                </a:solidFill>
                <a:latin typeface="Roboto Slab"/>
                <a:ea typeface="Roboto Slab"/>
                <a:cs typeface="Roboto Slab"/>
                <a:sym typeface="Roboto Slab"/>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g1a7b3530965_0_4008"/>
          <p:cNvSpPr>
            <a:spLocks noGrp="1"/>
          </p:cNvSpPr>
          <p:nvPr>
            <p:ph type="pic" idx="2"/>
          </p:nvPr>
        </p:nvSpPr>
        <p:spPr>
          <a:xfrm>
            <a:off x="2946400" y="2102600"/>
            <a:ext cx="2049900" cy="1935900"/>
          </a:xfrm>
          <a:prstGeom prst="rect">
            <a:avLst/>
          </a:prstGeom>
          <a:noFill/>
          <a:ln>
            <a:noFill/>
          </a:ln>
        </p:spPr>
      </p:sp>
      <p:sp>
        <p:nvSpPr>
          <p:cNvPr id="57" name="Google Shape;57;g1a7b3530965_0_4008"/>
          <p:cNvSpPr>
            <a:spLocks noGrp="1"/>
          </p:cNvSpPr>
          <p:nvPr>
            <p:ph type="pic" idx="3"/>
          </p:nvPr>
        </p:nvSpPr>
        <p:spPr>
          <a:xfrm>
            <a:off x="7010400" y="2097000"/>
            <a:ext cx="2049900" cy="1935900"/>
          </a:xfrm>
          <a:prstGeom prst="rect">
            <a:avLst/>
          </a:prstGeom>
          <a:noFill/>
          <a:ln>
            <a:noFill/>
          </a:ln>
        </p:spPr>
      </p:sp>
      <p:sp>
        <p:nvSpPr>
          <p:cNvPr id="58" name="Google Shape;58;g1a7b3530965_0_4008"/>
          <p:cNvSpPr>
            <a:spLocks noGrp="1"/>
          </p:cNvSpPr>
          <p:nvPr>
            <p:ph type="pic" idx="4"/>
          </p:nvPr>
        </p:nvSpPr>
        <p:spPr>
          <a:xfrm>
            <a:off x="914400" y="4033000"/>
            <a:ext cx="2049900" cy="1935900"/>
          </a:xfrm>
          <a:prstGeom prst="rect">
            <a:avLst/>
          </a:prstGeom>
          <a:noFill/>
          <a:ln>
            <a:noFill/>
          </a:ln>
        </p:spPr>
      </p:sp>
      <p:sp>
        <p:nvSpPr>
          <p:cNvPr id="59" name="Google Shape;59;g1a7b3530965_0_4008"/>
          <p:cNvSpPr>
            <a:spLocks noGrp="1"/>
          </p:cNvSpPr>
          <p:nvPr>
            <p:ph type="pic" idx="5"/>
          </p:nvPr>
        </p:nvSpPr>
        <p:spPr>
          <a:xfrm>
            <a:off x="4978400" y="4033000"/>
            <a:ext cx="2049900" cy="1935900"/>
          </a:xfrm>
          <a:prstGeom prst="rect">
            <a:avLst/>
          </a:prstGeom>
          <a:noFill/>
          <a:ln>
            <a:noFill/>
          </a:ln>
        </p:spPr>
      </p:sp>
      <p:sp>
        <p:nvSpPr>
          <p:cNvPr id="60" name="Google Shape;60;g1a7b3530965_0_4008"/>
          <p:cNvSpPr>
            <a:spLocks noGrp="1"/>
          </p:cNvSpPr>
          <p:nvPr>
            <p:ph type="pic" idx="6"/>
          </p:nvPr>
        </p:nvSpPr>
        <p:spPr>
          <a:xfrm>
            <a:off x="9042400" y="4033000"/>
            <a:ext cx="2049900" cy="1935900"/>
          </a:xfrm>
          <a:prstGeom prst="rect">
            <a:avLst/>
          </a:prstGeom>
          <a:noFill/>
          <a:ln>
            <a:noFill/>
          </a:ln>
        </p:spPr>
      </p:sp>
      <p:sp>
        <p:nvSpPr>
          <p:cNvPr id="61" name="Google Shape;61;g1a7b3530965_0_4008"/>
          <p:cNvSpPr txBox="1">
            <a:spLocks noGrp="1"/>
          </p:cNvSpPr>
          <p:nvPr>
            <p:ph type="body" idx="1"/>
          </p:nvPr>
        </p:nvSpPr>
        <p:spPr>
          <a:xfrm>
            <a:off x="711200" y="558800"/>
            <a:ext cx="6705600" cy="4317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SzPts val="2000"/>
              <a:buFont typeface="Roboto Light"/>
              <a:buNone/>
              <a:defRPr sz="1733" b="0">
                <a:solidFill>
                  <a:schemeClr val="dk1"/>
                </a:solidFill>
                <a:latin typeface="Roboto Light"/>
                <a:ea typeface="Roboto Light"/>
                <a:cs typeface="Roboto Light"/>
                <a:sym typeface="Roboto Light"/>
              </a:defRPr>
            </a:lvl1pPr>
            <a:lvl2pPr marL="914400" lvl="1" indent="-228600" algn="l">
              <a:lnSpc>
                <a:spcPct val="90000"/>
              </a:lnSpc>
              <a:spcBef>
                <a:spcPts val="500"/>
              </a:spcBef>
              <a:spcAft>
                <a:spcPts val="0"/>
              </a:spcAft>
              <a:buSzPts val="1800"/>
              <a:buFont typeface="Arial"/>
              <a:buNone/>
              <a:defRPr sz="1400">
                <a:latin typeface="Arial"/>
                <a:ea typeface="Arial"/>
                <a:cs typeface="Arial"/>
                <a:sym typeface="Arial"/>
              </a:defRPr>
            </a:lvl2pPr>
            <a:lvl3pPr marL="1371600" lvl="2" indent="-228600" algn="l">
              <a:lnSpc>
                <a:spcPct val="90000"/>
              </a:lnSpc>
              <a:spcBef>
                <a:spcPts val="500"/>
              </a:spcBef>
              <a:spcAft>
                <a:spcPts val="0"/>
              </a:spcAft>
              <a:buSzPts val="1600"/>
              <a:buFont typeface="Arial"/>
              <a:buNone/>
              <a:defRPr sz="1400">
                <a:latin typeface="Arial"/>
                <a:ea typeface="Arial"/>
                <a:cs typeface="Arial"/>
                <a:sym typeface="Arial"/>
              </a:defRPr>
            </a:lvl3pPr>
            <a:lvl4pPr marL="1828800" lvl="3" indent="-228600" algn="l">
              <a:lnSpc>
                <a:spcPct val="90000"/>
              </a:lnSpc>
              <a:spcBef>
                <a:spcPts val="500"/>
              </a:spcBef>
              <a:spcAft>
                <a:spcPts val="0"/>
              </a:spcAft>
              <a:buSzPts val="1400"/>
              <a:buFont typeface="Arial"/>
              <a:buNone/>
              <a:defRPr sz="1400">
                <a:latin typeface="Arial"/>
                <a:ea typeface="Arial"/>
                <a:cs typeface="Arial"/>
                <a:sym typeface="Arial"/>
              </a:defRPr>
            </a:lvl4pPr>
            <a:lvl5pPr marL="2286000" lvl="4" indent="-228600" algn="l">
              <a:lnSpc>
                <a:spcPct val="90000"/>
              </a:lnSpc>
              <a:spcBef>
                <a:spcPts val="500"/>
              </a:spcBef>
              <a:spcAft>
                <a:spcPts val="0"/>
              </a:spcAft>
              <a:buSzPts val="1400"/>
              <a:buFont typeface="Arial"/>
              <a:buNone/>
              <a:defRPr sz="1400">
                <a:latin typeface="Arial"/>
                <a:ea typeface="Arial"/>
                <a:cs typeface="Arial"/>
                <a:sym typeface="Aria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ustom Title Slide">
  <p:cSld name="Custom Title Slide">
    <p:bg>
      <p:bgPr>
        <a:blipFill>
          <a:blip r:embed="rId2">
            <a:alphaModFix/>
          </a:blip>
          <a:stretch>
            <a:fillRect/>
          </a:stretch>
        </a:blipFill>
        <a:effectLst/>
      </p:bgPr>
    </p:bg>
    <p:spTree>
      <p:nvGrpSpPr>
        <p:cNvPr id="1" name="Shape 62"/>
        <p:cNvGrpSpPr/>
        <p:nvPr/>
      </p:nvGrpSpPr>
      <p:grpSpPr>
        <a:xfrm>
          <a:off x="0" y="0"/>
          <a:ext cx="0" cy="0"/>
          <a:chOff x="0" y="0"/>
          <a:chExt cx="0" cy="0"/>
        </a:xfrm>
      </p:grpSpPr>
      <p:grpSp>
        <p:nvGrpSpPr>
          <p:cNvPr id="63" name="Google Shape;63;p38"/>
          <p:cNvGrpSpPr/>
          <p:nvPr/>
        </p:nvGrpSpPr>
        <p:grpSpPr>
          <a:xfrm>
            <a:off x="495300" y="0"/>
            <a:ext cx="6073775" cy="5243395"/>
            <a:chOff x="0" y="0"/>
            <a:chExt cx="7080750" cy="6112701"/>
          </a:xfrm>
        </p:grpSpPr>
        <p:sp>
          <p:nvSpPr>
            <p:cNvPr id="64" name="Google Shape;64;p38"/>
            <p:cNvSpPr/>
            <p:nvPr/>
          </p:nvSpPr>
          <p:spPr>
            <a:xfrm>
              <a:off x="0" y="0"/>
              <a:ext cx="2652673" cy="3530570"/>
            </a:xfrm>
            <a:custGeom>
              <a:avLst/>
              <a:gdLst/>
              <a:ahLst/>
              <a:cxnLst/>
              <a:rect l="l" t="t" r="r" b="b"/>
              <a:pathLst>
                <a:path w="2652673" h="3530570" extrusionOk="0">
                  <a:moveTo>
                    <a:pt x="0" y="0"/>
                  </a:moveTo>
                  <a:lnTo>
                    <a:pt x="2652673" y="2291158"/>
                  </a:lnTo>
                  <a:lnTo>
                    <a:pt x="2501017" y="2463034"/>
                  </a:lnTo>
                  <a:cubicBezTo>
                    <a:pt x="1900678" y="3081406"/>
                    <a:pt x="1085632" y="3478621"/>
                    <a:pt x="180943" y="3525857"/>
                  </a:cubicBezTo>
                  <a:lnTo>
                    <a:pt x="0" y="3530570"/>
                  </a:lnTo>
                  <a:lnTo>
                    <a:pt x="0" y="0"/>
                  </a:lnTo>
                  <a:close/>
                </a:path>
              </a:pathLst>
            </a:cu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65" name="Google Shape;65;p38"/>
            <p:cNvSpPr/>
            <p:nvPr/>
          </p:nvSpPr>
          <p:spPr>
            <a:xfrm>
              <a:off x="3545" y="0"/>
              <a:ext cx="3531100" cy="2289421"/>
            </a:xfrm>
            <a:custGeom>
              <a:avLst/>
              <a:gdLst/>
              <a:ahLst/>
              <a:cxnLst/>
              <a:rect l="l" t="t" r="r" b="b"/>
              <a:pathLst>
                <a:path w="3531100" h="2289421" extrusionOk="0">
                  <a:moveTo>
                    <a:pt x="0" y="0"/>
                  </a:moveTo>
                  <a:lnTo>
                    <a:pt x="3531100" y="0"/>
                  </a:lnTo>
                  <a:lnTo>
                    <a:pt x="3529301" y="73266"/>
                  </a:lnTo>
                  <a:cubicBezTo>
                    <a:pt x="3489556" y="880883"/>
                    <a:pt x="3194605" y="1619145"/>
                    <a:pt x="2725860" y="2204195"/>
                  </a:cubicBezTo>
                  <a:lnTo>
                    <a:pt x="2650661" y="2289421"/>
                  </a:lnTo>
                  <a:lnTo>
                    <a:pt x="0" y="0"/>
                  </a:lnTo>
                  <a:close/>
                </a:path>
              </a:pathLst>
            </a:custGeom>
            <a:solidFill>
              <a:schemeClr val="accent2"/>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66" name="Google Shape;66;p38"/>
            <p:cNvSpPr/>
            <p:nvPr/>
          </p:nvSpPr>
          <p:spPr>
            <a:xfrm>
              <a:off x="2654206" y="0"/>
              <a:ext cx="4426544" cy="6112701"/>
            </a:xfrm>
            <a:custGeom>
              <a:avLst/>
              <a:gdLst/>
              <a:ahLst/>
              <a:cxnLst/>
              <a:rect l="l" t="t" r="r" b="b"/>
              <a:pathLst>
                <a:path w="4426544" h="6112701" extrusionOk="0">
                  <a:moveTo>
                    <a:pt x="880439" y="0"/>
                  </a:moveTo>
                  <a:lnTo>
                    <a:pt x="4426544" y="0"/>
                  </a:lnTo>
                  <a:lnTo>
                    <a:pt x="4426544" y="6112701"/>
                  </a:lnTo>
                  <a:lnTo>
                    <a:pt x="0" y="2289421"/>
                  </a:lnTo>
                  <a:lnTo>
                    <a:pt x="75199" y="2204195"/>
                  </a:lnTo>
                  <a:cubicBezTo>
                    <a:pt x="543944" y="1619145"/>
                    <a:pt x="838895" y="880883"/>
                    <a:pt x="878640" y="73266"/>
                  </a:cubicBezTo>
                  <a:lnTo>
                    <a:pt x="880439" y="0"/>
                  </a:lnTo>
                  <a:close/>
                </a:path>
              </a:pathLst>
            </a:custGeom>
            <a:solidFill>
              <a:schemeClr val="accen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sp>
          <p:nvSpPr>
            <p:cNvPr id="67" name="Google Shape;67;p38"/>
            <p:cNvSpPr/>
            <p:nvPr/>
          </p:nvSpPr>
          <p:spPr>
            <a:xfrm>
              <a:off x="0" y="2291158"/>
              <a:ext cx="7077205" cy="3821543"/>
            </a:xfrm>
            <a:custGeom>
              <a:avLst/>
              <a:gdLst/>
              <a:ahLst/>
              <a:cxnLst/>
              <a:rect l="l" t="t" r="r" b="b"/>
              <a:pathLst>
                <a:path w="7077205" h="3821543" extrusionOk="0">
                  <a:moveTo>
                    <a:pt x="2652673" y="0"/>
                  </a:moveTo>
                  <a:lnTo>
                    <a:pt x="7077205" y="3821543"/>
                  </a:lnTo>
                  <a:lnTo>
                    <a:pt x="0" y="3821543"/>
                  </a:lnTo>
                  <a:lnTo>
                    <a:pt x="0" y="1239412"/>
                  </a:lnTo>
                  <a:lnTo>
                    <a:pt x="180943" y="1234699"/>
                  </a:lnTo>
                  <a:cubicBezTo>
                    <a:pt x="1085632" y="1187463"/>
                    <a:pt x="1900678" y="790248"/>
                    <a:pt x="2501017" y="171876"/>
                  </a:cubicBezTo>
                  <a:lnTo>
                    <a:pt x="2652673" y="0"/>
                  </a:lnTo>
                  <a:close/>
                </a:path>
              </a:pathLst>
            </a:custGeom>
            <a:solidFill>
              <a:schemeClr val="accent4"/>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grpSp>
      <p:sp>
        <p:nvSpPr>
          <p:cNvPr id="68" name="Google Shape;68;p38"/>
          <p:cNvSpPr txBox="1">
            <a:spLocks noGrp="1"/>
          </p:cNvSpPr>
          <p:nvPr>
            <p:ph type="ctrTitle"/>
          </p:nvPr>
        </p:nvSpPr>
        <p:spPr>
          <a:xfrm>
            <a:off x="3681984" y="719172"/>
            <a:ext cx="2560320" cy="387798"/>
          </a:xfrm>
          <a:prstGeom prst="rect">
            <a:avLst/>
          </a:prstGeom>
          <a:noFill/>
          <a:ln>
            <a:noFill/>
          </a:ln>
        </p:spPr>
        <p:txBody>
          <a:bodyPr spcFirstLastPara="1" wrap="square" lIns="0" tIns="0" rIns="0" bIns="0" anchor="b" anchorCtr="0">
            <a:spAutoFit/>
          </a:bodyPr>
          <a:lstStyle>
            <a:lvl1pPr lvl="0" algn="r">
              <a:lnSpc>
                <a:spcPct val="90000"/>
              </a:lnSpc>
              <a:spcBef>
                <a:spcPts val="0"/>
              </a:spcBef>
              <a:spcAft>
                <a:spcPts val="0"/>
              </a:spcAft>
              <a:buClr>
                <a:schemeClr val="lt1"/>
              </a:buClr>
              <a:buSzPts val="2800"/>
              <a:buFont typeface="Lato"/>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8"/>
          <p:cNvSpPr txBox="1">
            <a:spLocks noGrp="1"/>
          </p:cNvSpPr>
          <p:nvPr>
            <p:ph type="subTitle" idx="1"/>
          </p:nvPr>
        </p:nvSpPr>
        <p:spPr>
          <a:xfrm>
            <a:off x="3681984" y="1183426"/>
            <a:ext cx="2560320" cy="383266"/>
          </a:xfrm>
          <a:prstGeom prst="rect">
            <a:avLst/>
          </a:prstGeom>
          <a:noFill/>
          <a:ln>
            <a:noFill/>
          </a:ln>
        </p:spPr>
        <p:txBody>
          <a:bodyPr spcFirstLastPara="1" wrap="square" lIns="0" tIns="0" rIns="0" bIns="0" anchor="t" anchorCtr="0">
            <a:normAutofit/>
          </a:bodyPr>
          <a:lstStyle>
            <a:lvl1pPr lvl="0" algn="r">
              <a:lnSpc>
                <a:spcPct val="90000"/>
              </a:lnSpc>
              <a:spcBef>
                <a:spcPts val="1000"/>
              </a:spcBef>
              <a:spcAft>
                <a:spcPts val="0"/>
              </a:spcAft>
              <a:buSzPts val="1800"/>
              <a:buNone/>
              <a:defRPr sz="18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70" name="Google Shape;70;p38" descr="A picture containing company name&#10;&#10;Description automatically generated"/>
          <p:cNvPicPr preferRelativeResize="0"/>
          <p:nvPr/>
        </p:nvPicPr>
        <p:blipFill rotWithShape="1">
          <a:blip r:embed="rId3">
            <a:alphaModFix/>
          </a:blip>
          <a:srcRect/>
          <a:stretch/>
        </p:blipFill>
        <p:spPr>
          <a:xfrm>
            <a:off x="890484" y="3947913"/>
            <a:ext cx="3931920" cy="100304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42"/>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2"/>
          <p:cNvSpPr txBox="1">
            <a:spLocks noGrp="1"/>
          </p:cNvSpPr>
          <p:nvPr>
            <p:ph type="sldNum" idx="12"/>
          </p:nvPr>
        </p:nvSpPr>
        <p:spPr>
          <a:xfrm flipH="1">
            <a:off x="11533954" y="6358570"/>
            <a:ext cx="465220" cy="292608"/>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White">
  <p:cSld name="White">
    <p:spTree>
      <p:nvGrpSpPr>
        <p:cNvPr id="1" name="Shape 74"/>
        <p:cNvGrpSpPr/>
        <p:nvPr/>
      </p:nvGrpSpPr>
      <p:grpSpPr>
        <a:xfrm>
          <a:off x="0" y="0"/>
          <a:ext cx="0" cy="0"/>
          <a:chOff x="0" y="0"/>
          <a:chExt cx="0" cy="0"/>
        </a:xfrm>
      </p:grpSpPr>
      <p:sp>
        <p:nvSpPr>
          <p:cNvPr id="75" name="Google Shape;75;p44"/>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6"/>
        <p:cNvGrpSpPr/>
        <p:nvPr/>
      </p:nvGrpSpPr>
      <p:grpSpPr>
        <a:xfrm>
          <a:off x="0" y="0"/>
          <a:ext cx="0" cy="0"/>
          <a:chOff x="0" y="0"/>
          <a:chExt cx="0" cy="0"/>
        </a:xfrm>
      </p:grpSpPr>
      <p:sp>
        <p:nvSpPr>
          <p:cNvPr id="77" name="Google Shape;77;p45"/>
          <p:cNvSpPr txBox="1">
            <a:spLocks noGrp="1"/>
          </p:cNvSpPr>
          <p:nvPr>
            <p:ph type="body" idx="1"/>
          </p:nvPr>
        </p:nvSpPr>
        <p:spPr>
          <a:xfrm>
            <a:off x="5183188" y="1287176"/>
            <a:ext cx="6768020" cy="4573874"/>
          </a:xfrm>
          <a:prstGeom prst="rect">
            <a:avLst/>
          </a:prstGeom>
          <a:noFill/>
          <a:ln>
            <a:noFill/>
          </a:ln>
        </p:spPr>
        <p:txBody>
          <a:bodyPr spcFirstLastPara="1" wrap="square" lIns="0" tIns="0" rIns="0" bIns="0" anchor="t" anchorCtr="0">
            <a:normAutofit/>
          </a:bodyPr>
          <a:lstStyle>
            <a:lvl1pPr marL="457200" lvl="0" indent="-355600" algn="l">
              <a:lnSpc>
                <a:spcPct val="90000"/>
              </a:lnSpc>
              <a:spcBef>
                <a:spcPts val="1000"/>
              </a:spcBef>
              <a:spcAft>
                <a:spcPts val="0"/>
              </a:spcAft>
              <a:buSzPts val="2000"/>
              <a:buChar char="•"/>
              <a:defRPr sz="2000"/>
            </a:lvl1pPr>
            <a:lvl2pPr marL="914400" lvl="1" indent="-342900" algn="l">
              <a:lnSpc>
                <a:spcPct val="90000"/>
              </a:lnSpc>
              <a:spcBef>
                <a:spcPts val="500"/>
              </a:spcBef>
              <a:spcAft>
                <a:spcPts val="0"/>
              </a:spcAft>
              <a:buSzPts val="1800"/>
              <a:buChar char="•"/>
              <a:defRPr sz="1800"/>
            </a:lvl2pPr>
            <a:lvl3pPr marL="1371600" lvl="2" indent="-330200" algn="l">
              <a:lnSpc>
                <a:spcPct val="90000"/>
              </a:lnSpc>
              <a:spcBef>
                <a:spcPts val="500"/>
              </a:spcBef>
              <a:spcAft>
                <a:spcPts val="0"/>
              </a:spcAft>
              <a:buSzPts val="1600"/>
              <a:buChar char="•"/>
              <a:defRPr sz="1600"/>
            </a:lvl3pPr>
            <a:lvl4pPr marL="1828800" lvl="3" indent="-317500" algn="l">
              <a:lnSpc>
                <a:spcPct val="90000"/>
              </a:lnSpc>
              <a:spcBef>
                <a:spcPts val="500"/>
              </a:spcBef>
              <a:spcAft>
                <a:spcPts val="0"/>
              </a:spcAft>
              <a:buSzPts val="1400"/>
              <a:buChar char="•"/>
              <a:defRPr sz="1400"/>
            </a:lvl4pPr>
            <a:lvl5pPr marL="2286000" lvl="4" indent="-317500" algn="l">
              <a:lnSpc>
                <a:spcPct val="90000"/>
              </a:lnSpc>
              <a:spcBef>
                <a:spcPts val="500"/>
              </a:spcBef>
              <a:spcAft>
                <a:spcPts val="0"/>
              </a:spcAft>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8" name="Google Shape;78;p45"/>
          <p:cNvSpPr txBox="1">
            <a:spLocks noGrp="1"/>
          </p:cNvSpPr>
          <p:nvPr>
            <p:ph type="body" idx="2"/>
          </p:nvPr>
        </p:nvSpPr>
        <p:spPr>
          <a:xfrm>
            <a:off x="1435608" y="1287176"/>
            <a:ext cx="3575779" cy="4573874"/>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45"/>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title"/>
          </p:nvPr>
        </p:nvSpPr>
        <p:spPr>
          <a:xfrm>
            <a:off x="1435608" y="356616"/>
            <a:ext cx="10515600" cy="443198"/>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29"/>
          <p:cNvGrpSpPr/>
          <p:nvPr/>
        </p:nvGrpSpPr>
        <p:grpSpPr>
          <a:xfrm>
            <a:off x="0" y="0"/>
            <a:ext cx="957263" cy="6858000"/>
            <a:chOff x="0" y="0"/>
            <a:chExt cx="957263" cy="6858000"/>
          </a:xfrm>
        </p:grpSpPr>
        <p:sp>
          <p:nvSpPr>
            <p:cNvPr id="11" name="Google Shape;11;p29"/>
            <p:cNvSpPr/>
            <p:nvPr/>
          </p:nvSpPr>
          <p:spPr>
            <a:xfrm>
              <a:off x="0" y="0"/>
              <a:ext cx="957263"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ato"/>
                <a:ea typeface="Lato"/>
                <a:cs typeface="Lato"/>
                <a:sym typeface="Lato"/>
              </a:endParaRPr>
            </a:p>
          </p:txBody>
        </p:sp>
        <p:pic>
          <p:nvPicPr>
            <p:cNvPr id="12" name="Google Shape;12;p29" descr="Background pattern&#10;&#10;Description automatically generated"/>
            <p:cNvPicPr preferRelativeResize="0"/>
            <p:nvPr/>
          </p:nvPicPr>
          <p:blipFill rotWithShape="1">
            <a:blip r:embed="rId14">
              <a:alphaModFix/>
            </a:blip>
            <a:srcRect/>
            <a:stretch/>
          </p:blipFill>
          <p:spPr>
            <a:xfrm rot="-5400000">
              <a:off x="-468117" y="5457040"/>
              <a:ext cx="1869077" cy="932843"/>
            </a:xfrm>
            <a:prstGeom prst="rect">
              <a:avLst/>
            </a:prstGeom>
            <a:noFill/>
            <a:ln>
              <a:noFill/>
            </a:ln>
          </p:spPr>
        </p:pic>
      </p:grpSp>
      <p:sp>
        <p:nvSpPr>
          <p:cNvPr id="13" name="Google Shape;13;p29"/>
          <p:cNvSpPr txBox="1">
            <a:spLocks noGrp="1"/>
          </p:cNvSpPr>
          <p:nvPr>
            <p:ph type="title"/>
          </p:nvPr>
        </p:nvSpPr>
        <p:spPr>
          <a:xfrm>
            <a:off x="1435608" y="356616"/>
            <a:ext cx="10515600" cy="443198"/>
          </a:xfrm>
          <a:prstGeom prst="rect">
            <a:avLst/>
          </a:prstGeom>
          <a:noFill/>
          <a:ln>
            <a:noFill/>
          </a:ln>
        </p:spPr>
        <p:txBody>
          <a:bodyPr spcFirstLastPara="1" wrap="square" lIns="0" tIns="0" rIns="0" bIns="0" anchor="ctr" anchorCtr="0">
            <a:spAutoFit/>
          </a:bodyPr>
          <a:lstStyle>
            <a:lvl1pPr marR="0" lvl="0" algn="l" rtl="0">
              <a:lnSpc>
                <a:spcPct val="90000"/>
              </a:lnSpc>
              <a:spcBef>
                <a:spcPts val="0"/>
              </a:spcBef>
              <a:spcAft>
                <a:spcPts val="0"/>
              </a:spcAft>
              <a:buClr>
                <a:schemeClr val="accent1"/>
              </a:buClr>
              <a:buSzPts val="3200"/>
              <a:buFont typeface="Lato"/>
              <a:buNone/>
              <a:defRPr sz="3200" b="1"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29"/>
          <p:cNvSpPr txBox="1">
            <a:spLocks noGrp="1"/>
          </p:cNvSpPr>
          <p:nvPr>
            <p:ph type="body" idx="1"/>
          </p:nvPr>
        </p:nvSpPr>
        <p:spPr>
          <a:xfrm>
            <a:off x="1435608" y="1138990"/>
            <a:ext cx="10515600" cy="4989847"/>
          </a:xfrm>
          <a:prstGeom prst="rect">
            <a:avLst/>
          </a:prstGeom>
          <a:noFill/>
          <a:ln>
            <a:noFill/>
          </a:ln>
        </p:spPr>
        <p:txBody>
          <a:bodyPr spcFirstLastPara="1" wrap="square" lIns="0" tIns="0" rIns="0" bIns="0" anchor="t" anchorCtr="0">
            <a:normAutofit/>
          </a:bodyPr>
          <a:lstStyle>
            <a:lvl1pPr marL="457200" marR="0" lvl="0" indent="-355600" algn="l" rtl="0">
              <a:lnSpc>
                <a:spcPct val="90000"/>
              </a:lnSpc>
              <a:spcBef>
                <a:spcPts val="1000"/>
              </a:spcBef>
              <a:spcAft>
                <a:spcPts val="0"/>
              </a:spcAft>
              <a:buClr>
                <a:schemeClr val="accent1"/>
              </a:buClr>
              <a:buSzPts val="2000"/>
              <a:buFont typeface="Arial"/>
              <a:buChar char="•"/>
              <a:defRPr sz="2000" b="0" i="0" u="none" strike="noStrike" cap="none">
                <a:solidFill>
                  <a:schemeClr val="dk1"/>
                </a:solidFill>
                <a:latin typeface="Lato"/>
                <a:ea typeface="Lato"/>
                <a:cs typeface="Lato"/>
                <a:sym typeface="Lato"/>
              </a:defRPr>
            </a:lvl1pPr>
            <a:lvl2pPr marL="914400" marR="0" lvl="1" indent="-342900" algn="l" rtl="0">
              <a:lnSpc>
                <a:spcPct val="90000"/>
              </a:lnSpc>
              <a:spcBef>
                <a:spcPts val="500"/>
              </a:spcBef>
              <a:spcAft>
                <a:spcPts val="0"/>
              </a:spcAft>
              <a:buClr>
                <a:schemeClr val="accent1"/>
              </a:buClr>
              <a:buSzPts val="1800"/>
              <a:buFont typeface="Arial"/>
              <a:buChar char="•"/>
              <a:defRPr sz="1800" b="0" i="0" u="none" strike="noStrike" cap="none">
                <a:solidFill>
                  <a:schemeClr val="dk1"/>
                </a:solidFill>
                <a:latin typeface="Lato"/>
                <a:ea typeface="Lato"/>
                <a:cs typeface="Lato"/>
                <a:sym typeface="Lato"/>
              </a:defRPr>
            </a:lvl2pPr>
            <a:lvl3pPr marL="1371600" marR="0" lvl="2" indent="-330200" algn="l" rtl="0">
              <a:lnSpc>
                <a:spcPct val="90000"/>
              </a:lnSpc>
              <a:spcBef>
                <a:spcPts val="500"/>
              </a:spcBef>
              <a:spcAft>
                <a:spcPts val="0"/>
              </a:spcAft>
              <a:buClr>
                <a:schemeClr val="accent1"/>
              </a:buClr>
              <a:buSzPts val="1600"/>
              <a:buFont typeface="Arial"/>
              <a:buChar char="•"/>
              <a:defRPr sz="1600" b="0" i="0" u="none" strike="noStrike" cap="none">
                <a:solidFill>
                  <a:schemeClr val="dk1"/>
                </a:solidFill>
                <a:latin typeface="Lato"/>
                <a:ea typeface="Lato"/>
                <a:cs typeface="Lato"/>
                <a:sym typeface="Lato"/>
              </a:defRPr>
            </a:lvl3pPr>
            <a:lvl4pPr marL="1828800" marR="0" lvl="3"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Lato"/>
                <a:ea typeface="Lato"/>
                <a:cs typeface="Lato"/>
                <a:sym typeface="Lato"/>
              </a:defRPr>
            </a:lvl4pPr>
            <a:lvl5pPr marL="2286000" marR="0" lvl="4"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9pPr>
          </a:lstStyle>
          <a:p>
            <a:endParaRPr/>
          </a:p>
        </p:txBody>
      </p:sp>
      <p:sp>
        <p:nvSpPr>
          <p:cNvPr id="15" name="Google Shape;15;p29"/>
          <p:cNvSpPr txBox="1">
            <a:spLocks noGrp="1"/>
          </p:cNvSpPr>
          <p:nvPr>
            <p:ph type="ftr" idx="11"/>
          </p:nvPr>
        </p:nvSpPr>
        <p:spPr>
          <a:xfrm>
            <a:off x="1435608" y="6356350"/>
            <a:ext cx="8388504" cy="294828"/>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979797"/>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ato"/>
                <a:ea typeface="Lato"/>
                <a:cs typeface="Lato"/>
                <a:sym typeface="Lato"/>
              </a:defRPr>
            </a:lvl9pPr>
          </a:lstStyle>
          <a:p>
            <a:endParaRPr/>
          </a:p>
        </p:txBody>
      </p:sp>
      <p:sp>
        <p:nvSpPr>
          <p:cNvPr id="16" name="Google Shape;16;p29"/>
          <p:cNvSpPr txBox="1">
            <a:spLocks noGrp="1"/>
          </p:cNvSpPr>
          <p:nvPr>
            <p:ph type="sldNum" idx="12"/>
          </p:nvPr>
        </p:nvSpPr>
        <p:spPr>
          <a:xfrm flipH="1">
            <a:off x="11533954" y="6358570"/>
            <a:ext cx="465220" cy="292608"/>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79797"/>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17" name="Google Shape;17;p29"/>
          <p:cNvPicPr preferRelativeResize="0"/>
          <p:nvPr/>
        </p:nvPicPr>
        <p:blipFill rotWithShape="1">
          <a:blip r:embed="rId15">
            <a:alphaModFix/>
          </a:blip>
          <a:srcRect/>
          <a:stretch/>
        </p:blipFill>
        <p:spPr>
          <a:xfrm>
            <a:off x="10086563" y="6370012"/>
            <a:ext cx="1650159" cy="2948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1" r:id="rId10"/>
    <p:sldLayoutId id="2147483662" r:id="rId11"/>
    <p:sldLayoutId id="214748366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mailto:info@robusta.com.tr" TargetMode="External"/><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hyperlink" Target="http://www.robusta.com.t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5"/>
        <p:cNvGrpSpPr/>
        <p:nvPr/>
      </p:nvGrpSpPr>
      <p:grpSpPr>
        <a:xfrm>
          <a:off x="0" y="0"/>
          <a:ext cx="0" cy="0"/>
          <a:chOff x="0" y="0"/>
          <a:chExt cx="0" cy="0"/>
        </a:xfrm>
      </p:grpSpPr>
      <p:sp>
        <p:nvSpPr>
          <p:cNvPr id="86" name="Google Shape;86;g32832e14cd9_0_0"/>
          <p:cNvSpPr txBox="1">
            <a:spLocks noGrp="1"/>
          </p:cNvSpPr>
          <p:nvPr>
            <p:ph type="ctrTitle"/>
          </p:nvPr>
        </p:nvSpPr>
        <p:spPr>
          <a:xfrm>
            <a:off x="1991544" y="245207"/>
            <a:ext cx="4492500" cy="2666262"/>
          </a:xfrm>
          <a:prstGeom prst="roundRect">
            <a:avLst/>
          </a:prstGeom>
          <a:solidFill>
            <a:srgbClr val="0072CE">
              <a:alpha val="60000"/>
            </a:srgbClr>
          </a:solidFill>
        </p:spPr>
        <p:txBody>
          <a:bodyPr spcFirstLastPara="1" wrap="square" lIns="0" tIns="0" rIns="0" bIns="0" anchor="b" anchorCtr="0">
            <a:spAutoFit/>
          </a:bodyPr>
          <a:lstStyle/>
          <a:p>
            <a:pPr lvl="0"/>
            <a:br>
              <a:rPr lang="en-US" sz="2600" b="0" dirty="0"/>
            </a:br>
            <a:r>
              <a:rPr lang="en-US" sz="2600" b="0" dirty="0"/>
              <a:t>&lt;&lt;</a:t>
            </a:r>
            <a:r>
              <a:rPr lang="en-US" sz="2600" b="0" dirty="0" err="1"/>
              <a:t>Musteri</a:t>
            </a:r>
            <a:r>
              <a:rPr lang="en-US" sz="2600" b="0" dirty="0"/>
              <a:t> Adi&gt;&gt; - </a:t>
            </a:r>
            <a:br>
              <a:rPr lang="en-US" sz="2600" b="0" dirty="0"/>
            </a:br>
            <a:r>
              <a:rPr lang="en-US" sz="2600" b="0" dirty="0"/>
              <a:t>Steerco </a:t>
            </a:r>
            <a:r>
              <a:rPr lang="en-US" sz="2600" b="0" dirty="0" err="1"/>
              <a:t>Sunum</a:t>
            </a:r>
            <a:br>
              <a:rPr lang="en-US" sz="2400" b="0" dirty="0"/>
            </a:br>
            <a:r>
              <a:rPr lang="en-US" sz="2400" b="0" dirty="0" err="1"/>
              <a:t>Proje</a:t>
            </a:r>
            <a:r>
              <a:rPr lang="en-US" sz="2400" b="0" dirty="0"/>
              <a:t> </a:t>
            </a:r>
            <a:r>
              <a:rPr lang="en-US" sz="2400" b="0" dirty="0" err="1"/>
              <a:t>Adı</a:t>
            </a:r>
            <a:r>
              <a:rPr lang="en-US" sz="2400" b="0" dirty="0"/>
              <a:t>: (</a:t>
            </a:r>
            <a:r>
              <a:rPr lang="en-US" sz="2400" b="0" dirty="0" err="1"/>
              <a:t>Örn</a:t>
            </a:r>
            <a:r>
              <a:rPr lang="en-US" sz="2400" b="0" dirty="0"/>
              <a:t>: "Hayat </a:t>
            </a:r>
            <a:r>
              <a:rPr lang="en-US" sz="2400" b="0" dirty="0" err="1"/>
              <a:t>Varlık</a:t>
            </a:r>
            <a:r>
              <a:rPr lang="en-US" sz="2400" b="0" dirty="0"/>
              <a:t> </a:t>
            </a:r>
            <a:r>
              <a:rPr lang="en-US" sz="2400" b="0" dirty="0" err="1"/>
              <a:t>Gayrimenkul</a:t>
            </a:r>
            <a:r>
              <a:rPr lang="en-US" sz="2400" b="0" dirty="0"/>
              <a:t> </a:t>
            </a:r>
            <a:r>
              <a:rPr lang="en-US" sz="2400" b="0" dirty="0" err="1"/>
              <a:t>Değerleme</a:t>
            </a:r>
            <a:r>
              <a:rPr lang="en-US" sz="2400" b="0" dirty="0"/>
              <a:t> </a:t>
            </a:r>
            <a:r>
              <a:rPr lang="en-US" sz="2400" b="0" dirty="0" err="1"/>
              <a:t>Süreci</a:t>
            </a:r>
            <a:r>
              <a:rPr lang="en-US" sz="2400" b="0" dirty="0"/>
              <a:t> </a:t>
            </a:r>
            <a:r>
              <a:rPr lang="en-US" sz="2400" b="0" dirty="0" err="1"/>
              <a:t>Otomasyonu</a:t>
            </a:r>
            <a:r>
              <a:rPr lang="en-US" sz="2400" b="0" dirty="0"/>
              <a:t>")</a:t>
            </a:r>
            <a:br>
              <a:rPr lang="en-US" sz="2400" b="0" dirty="0"/>
            </a:br>
            <a:r>
              <a:rPr lang="en-US" sz="2400" b="0" dirty="0"/>
              <a:t>xx.xx.2025</a:t>
            </a:r>
            <a:endParaRPr sz="2600" b="0" dirty="0"/>
          </a:p>
        </p:txBody>
      </p:sp>
    </p:spTree>
    <p:extLst>
      <p:ext uri="{BB962C8B-B14F-4D97-AF65-F5344CB8AC3E}">
        <p14:creationId xmlns:p14="http://schemas.microsoft.com/office/powerpoint/2010/main" val="2365787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CA06E70-4691-4167-9C9E-56C5263E382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tretch>
            <a:fillRect/>
          </a:stretch>
        </p:blipFill>
        <p:spPr>
          <a:xfrm>
            <a:off x="489157" y="188640"/>
            <a:ext cx="4319399" cy="6480720"/>
          </a:xfrm>
        </p:spPr>
      </p:pic>
      <p:sp>
        <p:nvSpPr>
          <p:cNvPr id="10" name="TextBox 9"/>
          <p:cNvSpPr txBox="1"/>
          <p:nvPr/>
        </p:nvSpPr>
        <p:spPr>
          <a:xfrm>
            <a:off x="6772199" y="3143358"/>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6772199" y="3481912"/>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6772199" y="4400535"/>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p:cNvSpPr/>
          <p:nvPr/>
        </p:nvSpPr>
        <p:spPr>
          <a:xfrm>
            <a:off x="6772199" y="4739089"/>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772199" y="5652222"/>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p:cNvSpPr/>
          <p:nvPr/>
        </p:nvSpPr>
        <p:spPr>
          <a:xfrm>
            <a:off x="6772199" y="5990776"/>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Shape 4678"/>
          <p:cNvSpPr/>
          <p:nvPr/>
        </p:nvSpPr>
        <p:spPr>
          <a:xfrm>
            <a:off x="5638464" y="3357924"/>
            <a:ext cx="407072" cy="432433"/>
          </a:xfrm>
          <a:custGeom>
            <a:avLst/>
            <a:gdLst/>
            <a:ahLst/>
            <a:cxnLst/>
            <a:rect l="0" t="0" r="0" b="0"/>
            <a:pathLst>
              <a:path w="120000" h="120000" extrusionOk="0">
                <a:moveTo>
                  <a:pt x="97372" y="74011"/>
                </a:moveTo>
                <a:lnTo>
                  <a:pt x="97372" y="74011"/>
                </a:lnTo>
                <a:cubicBezTo>
                  <a:pt x="86186" y="74011"/>
                  <a:pt x="78813" y="77365"/>
                  <a:pt x="75000" y="84550"/>
                </a:cubicBezTo>
                <a:cubicBezTo>
                  <a:pt x="48813" y="70419"/>
                  <a:pt x="48813" y="70419"/>
                  <a:pt x="48813" y="70419"/>
                </a:cubicBezTo>
                <a:cubicBezTo>
                  <a:pt x="48813" y="67065"/>
                  <a:pt x="52372" y="63233"/>
                  <a:pt x="52372" y="59880"/>
                </a:cubicBezTo>
                <a:cubicBezTo>
                  <a:pt x="52372" y="56287"/>
                  <a:pt x="52372" y="56287"/>
                  <a:pt x="48813" y="52934"/>
                </a:cubicBezTo>
                <a:cubicBezTo>
                  <a:pt x="78813" y="38802"/>
                  <a:pt x="78813" y="38802"/>
                  <a:pt x="78813" y="38802"/>
                </a:cubicBezTo>
                <a:cubicBezTo>
                  <a:pt x="82372" y="42155"/>
                  <a:pt x="89745" y="45748"/>
                  <a:pt x="97372" y="45748"/>
                </a:cubicBezTo>
                <a:cubicBezTo>
                  <a:pt x="108559" y="45748"/>
                  <a:pt x="119745" y="35209"/>
                  <a:pt x="119745" y="21077"/>
                </a:cubicBezTo>
                <a:cubicBezTo>
                  <a:pt x="119745" y="10538"/>
                  <a:pt x="108559" y="0"/>
                  <a:pt x="97372" y="0"/>
                </a:cubicBezTo>
                <a:cubicBezTo>
                  <a:pt x="82372" y="0"/>
                  <a:pt x="71186" y="10538"/>
                  <a:pt x="71186" y="21077"/>
                </a:cubicBezTo>
                <a:cubicBezTo>
                  <a:pt x="71186" y="24670"/>
                  <a:pt x="71186" y="28023"/>
                  <a:pt x="71186" y="28023"/>
                </a:cubicBezTo>
                <a:cubicBezTo>
                  <a:pt x="45000" y="42155"/>
                  <a:pt x="45000" y="42155"/>
                  <a:pt x="45000" y="42155"/>
                </a:cubicBezTo>
                <a:cubicBezTo>
                  <a:pt x="41186" y="38802"/>
                  <a:pt x="33813" y="35209"/>
                  <a:pt x="26186" y="35209"/>
                </a:cubicBezTo>
                <a:cubicBezTo>
                  <a:pt x="11186" y="35209"/>
                  <a:pt x="0" y="45748"/>
                  <a:pt x="0" y="59880"/>
                </a:cubicBezTo>
                <a:cubicBezTo>
                  <a:pt x="0" y="74011"/>
                  <a:pt x="11186" y="84550"/>
                  <a:pt x="26186" y="84550"/>
                </a:cubicBezTo>
                <a:cubicBezTo>
                  <a:pt x="33813" y="84550"/>
                  <a:pt x="37627" y="80958"/>
                  <a:pt x="41186" y="77365"/>
                </a:cubicBezTo>
                <a:lnTo>
                  <a:pt x="41186" y="77365"/>
                </a:lnTo>
                <a:cubicBezTo>
                  <a:pt x="71186" y="95089"/>
                  <a:pt x="71186" y="95089"/>
                  <a:pt x="71186" y="95089"/>
                </a:cubicBezTo>
                <a:cubicBezTo>
                  <a:pt x="71186" y="95089"/>
                  <a:pt x="71186" y="95089"/>
                  <a:pt x="71186" y="98682"/>
                </a:cubicBezTo>
                <a:cubicBezTo>
                  <a:pt x="71186" y="109221"/>
                  <a:pt x="82372" y="119760"/>
                  <a:pt x="97372" y="119760"/>
                </a:cubicBezTo>
                <a:cubicBezTo>
                  <a:pt x="108559" y="119760"/>
                  <a:pt x="119745" y="109221"/>
                  <a:pt x="119745" y="98682"/>
                </a:cubicBezTo>
                <a:cubicBezTo>
                  <a:pt x="119745" y="84550"/>
                  <a:pt x="108559" y="74011"/>
                  <a:pt x="97372" y="74011"/>
                </a:cubicBezTo>
                <a:close/>
                <a:moveTo>
                  <a:pt x="97372" y="6946"/>
                </a:moveTo>
                <a:lnTo>
                  <a:pt x="97372" y="6946"/>
                </a:lnTo>
                <a:cubicBezTo>
                  <a:pt x="104745" y="6946"/>
                  <a:pt x="112372" y="14131"/>
                  <a:pt x="112372" y="21077"/>
                </a:cubicBezTo>
                <a:cubicBezTo>
                  <a:pt x="112372" y="31616"/>
                  <a:pt x="104745" y="35209"/>
                  <a:pt x="97372" y="35209"/>
                </a:cubicBezTo>
                <a:cubicBezTo>
                  <a:pt x="86186" y="35209"/>
                  <a:pt x="82372" y="31616"/>
                  <a:pt x="82372" y="21077"/>
                </a:cubicBezTo>
                <a:cubicBezTo>
                  <a:pt x="82372" y="14131"/>
                  <a:pt x="86186" y="6946"/>
                  <a:pt x="97372" y="6946"/>
                </a:cubicBezTo>
                <a:close/>
                <a:moveTo>
                  <a:pt x="26186" y="74011"/>
                </a:moveTo>
                <a:lnTo>
                  <a:pt x="26186" y="74011"/>
                </a:lnTo>
                <a:cubicBezTo>
                  <a:pt x="18813" y="74011"/>
                  <a:pt x="11186" y="67065"/>
                  <a:pt x="11186" y="59880"/>
                </a:cubicBezTo>
                <a:cubicBezTo>
                  <a:pt x="11186" y="52934"/>
                  <a:pt x="18813" y="45748"/>
                  <a:pt x="26186" y="45748"/>
                </a:cubicBezTo>
                <a:cubicBezTo>
                  <a:pt x="33813" y="45748"/>
                  <a:pt x="41186" y="52934"/>
                  <a:pt x="41186" y="59880"/>
                </a:cubicBezTo>
                <a:cubicBezTo>
                  <a:pt x="41186" y="67065"/>
                  <a:pt x="33813" y="74011"/>
                  <a:pt x="26186" y="74011"/>
                </a:cubicBezTo>
                <a:close/>
                <a:moveTo>
                  <a:pt x="97372" y="112814"/>
                </a:moveTo>
                <a:lnTo>
                  <a:pt x="97372" y="112814"/>
                </a:lnTo>
                <a:cubicBezTo>
                  <a:pt x="86186" y="112814"/>
                  <a:pt x="82372" y="105628"/>
                  <a:pt x="82372" y="98682"/>
                </a:cubicBezTo>
                <a:cubicBezTo>
                  <a:pt x="82372" y="88143"/>
                  <a:pt x="86186" y="84550"/>
                  <a:pt x="97372" y="84550"/>
                </a:cubicBezTo>
                <a:cubicBezTo>
                  <a:pt x="104745" y="84550"/>
                  <a:pt x="112372" y="88143"/>
                  <a:pt x="112372" y="98682"/>
                </a:cubicBezTo>
                <a:cubicBezTo>
                  <a:pt x="112372" y="105628"/>
                  <a:pt x="104745" y="112814"/>
                  <a:pt x="97372" y="112814"/>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679"/>
          <p:cNvSpPr/>
          <p:nvPr/>
        </p:nvSpPr>
        <p:spPr>
          <a:xfrm>
            <a:off x="5537480" y="5848070"/>
            <a:ext cx="508056" cy="445057"/>
          </a:xfrm>
          <a:custGeom>
            <a:avLst/>
            <a:gdLst/>
            <a:ahLst/>
            <a:cxnLst/>
            <a:rect l="0" t="0" r="0" b="0"/>
            <a:pathLst>
              <a:path w="120000" h="120000" extrusionOk="0">
                <a:moveTo>
                  <a:pt x="86791" y="3488"/>
                </a:moveTo>
                <a:lnTo>
                  <a:pt x="86791" y="3488"/>
                </a:lnTo>
                <a:cubicBezTo>
                  <a:pt x="86791" y="0"/>
                  <a:pt x="83938" y="3488"/>
                  <a:pt x="80882" y="3488"/>
                </a:cubicBezTo>
                <a:cubicBezTo>
                  <a:pt x="33005" y="113023"/>
                  <a:pt x="33005" y="113023"/>
                  <a:pt x="33005" y="113023"/>
                </a:cubicBezTo>
                <a:cubicBezTo>
                  <a:pt x="29949" y="116279"/>
                  <a:pt x="33005" y="119767"/>
                  <a:pt x="33005" y="119767"/>
                </a:cubicBezTo>
                <a:cubicBezTo>
                  <a:pt x="35857" y="119767"/>
                  <a:pt x="38913" y="119767"/>
                  <a:pt x="38913" y="119767"/>
                </a:cubicBezTo>
                <a:cubicBezTo>
                  <a:pt x="89847" y="10232"/>
                  <a:pt x="89847" y="10232"/>
                  <a:pt x="89847" y="10232"/>
                </a:cubicBezTo>
                <a:cubicBezTo>
                  <a:pt x="89847" y="6744"/>
                  <a:pt x="89847" y="3488"/>
                  <a:pt x="86791" y="3488"/>
                </a:cubicBezTo>
                <a:close/>
                <a:moveTo>
                  <a:pt x="29949" y="82093"/>
                </a:moveTo>
                <a:lnTo>
                  <a:pt x="29949" y="82093"/>
                </a:lnTo>
                <a:cubicBezTo>
                  <a:pt x="8964" y="61627"/>
                  <a:pt x="8964" y="61627"/>
                  <a:pt x="8964" y="61627"/>
                </a:cubicBezTo>
                <a:cubicBezTo>
                  <a:pt x="29949" y="44418"/>
                  <a:pt x="29949" y="44418"/>
                  <a:pt x="29949" y="44418"/>
                </a:cubicBezTo>
                <a:cubicBezTo>
                  <a:pt x="33005" y="41162"/>
                  <a:pt x="33005" y="37674"/>
                  <a:pt x="29949" y="37674"/>
                </a:cubicBezTo>
                <a:cubicBezTo>
                  <a:pt x="29949" y="34186"/>
                  <a:pt x="26893" y="34186"/>
                  <a:pt x="23837" y="37674"/>
                </a:cubicBezTo>
                <a:cubicBezTo>
                  <a:pt x="0" y="58139"/>
                  <a:pt x="0" y="58139"/>
                  <a:pt x="0" y="58139"/>
                </a:cubicBezTo>
                <a:cubicBezTo>
                  <a:pt x="0" y="61627"/>
                  <a:pt x="0" y="61627"/>
                  <a:pt x="0" y="61627"/>
                </a:cubicBezTo>
                <a:cubicBezTo>
                  <a:pt x="0" y="64883"/>
                  <a:pt x="0" y="64883"/>
                  <a:pt x="0" y="64883"/>
                </a:cubicBezTo>
                <a:cubicBezTo>
                  <a:pt x="23837" y="89069"/>
                  <a:pt x="23837" y="89069"/>
                  <a:pt x="23837" y="89069"/>
                </a:cubicBezTo>
                <a:cubicBezTo>
                  <a:pt x="26893" y="89069"/>
                  <a:pt x="29949" y="89069"/>
                  <a:pt x="29949" y="89069"/>
                </a:cubicBezTo>
                <a:cubicBezTo>
                  <a:pt x="33005" y="85581"/>
                  <a:pt x="33005" y="82093"/>
                  <a:pt x="29949" y="82093"/>
                </a:cubicBezTo>
                <a:close/>
                <a:moveTo>
                  <a:pt x="119796" y="58139"/>
                </a:moveTo>
                <a:lnTo>
                  <a:pt x="119796" y="58139"/>
                </a:lnTo>
                <a:cubicBezTo>
                  <a:pt x="95959" y="37674"/>
                  <a:pt x="95959" y="37674"/>
                  <a:pt x="95959" y="37674"/>
                </a:cubicBezTo>
                <a:cubicBezTo>
                  <a:pt x="92903" y="34186"/>
                  <a:pt x="89847" y="34186"/>
                  <a:pt x="89847" y="37674"/>
                </a:cubicBezTo>
                <a:cubicBezTo>
                  <a:pt x="86791" y="37674"/>
                  <a:pt x="86791" y="41162"/>
                  <a:pt x="89847" y="44418"/>
                </a:cubicBezTo>
                <a:cubicBezTo>
                  <a:pt x="110831" y="61627"/>
                  <a:pt x="110831" y="61627"/>
                  <a:pt x="110831" y="61627"/>
                </a:cubicBezTo>
                <a:cubicBezTo>
                  <a:pt x="89847" y="82093"/>
                  <a:pt x="89847" y="82093"/>
                  <a:pt x="89847" y="82093"/>
                </a:cubicBezTo>
                <a:cubicBezTo>
                  <a:pt x="86791" y="82093"/>
                  <a:pt x="86791" y="85581"/>
                  <a:pt x="89847" y="89069"/>
                </a:cubicBezTo>
                <a:cubicBezTo>
                  <a:pt x="89847" y="89069"/>
                  <a:pt x="92903" y="89069"/>
                  <a:pt x="95959" y="89069"/>
                </a:cubicBezTo>
                <a:cubicBezTo>
                  <a:pt x="119796" y="64883"/>
                  <a:pt x="119796" y="64883"/>
                  <a:pt x="119796" y="64883"/>
                </a:cubicBezTo>
                <a:cubicBezTo>
                  <a:pt x="119796" y="64883"/>
                  <a:pt x="119796" y="64883"/>
                  <a:pt x="119796" y="61627"/>
                </a:cubicBezTo>
                <a:cubicBezTo>
                  <a:pt x="119796" y="61627"/>
                  <a:pt x="119796" y="61627"/>
                  <a:pt x="119796" y="58139"/>
                </a:cubicBezTo>
                <a:close/>
              </a:path>
            </a:pathLst>
          </a:custGeom>
          <a:solidFill>
            <a:schemeClr val="bg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3" name="Shape 4681"/>
          <p:cNvSpPr/>
          <p:nvPr/>
        </p:nvSpPr>
        <p:spPr>
          <a:xfrm>
            <a:off x="5576517" y="4556692"/>
            <a:ext cx="533297" cy="530281"/>
          </a:xfrm>
          <a:custGeom>
            <a:avLst/>
            <a:gdLst/>
            <a:ahLst/>
            <a:cxnLst/>
            <a:rect l="0" t="0" r="0" b="0"/>
            <a:pathLst>
              <a:path w="120000" h="120000" extrusionOk="0">
                <a:moveTo>
                  <a:pt x="28645" y="108368"/>
                </a:moveTo>
                <a:lnTo>
                  <a:pt x="28645" y="108368"/>
                </a:lnTo>
                <a:cubicBezTo>
                  <a:pt x="22838" y="114184"/>
                  <a:pt x="19935" y="114184"/>
                  <a:pt x="17225" y="108368"/>
                </a:cubicBezTo>
                <a:cubicBezTo>
                  <a:pt x="11419" y="105654"/>
                  <a:pt x="11419" y="105654"/>
                  <a:pt x="11419" y="105654"/>
                </a:cubicBezTo>
                <a:cubicBezTo>
                  <a:pt x="8516" y="102746"/>
                  <a:pt x="8516" y="96930"/>
                  <a:pt x="11419" y="94216"/>
                </a:cubicBezTo>
                <a:cubicBezTo>
                  <a:pt x="48580" y="57189"/>
                  <a:pt x="48580" y="57189"/>
                  <a:pt x="48580" y="57189"/>
                </a:cubicBezTo>
                <a:cubicBezTo>
                  <a:pt x="42774" y="54281"/>
                  <a:pt x="37161" y="57189"/>
                  <a:pt x="31354" y="59903"/>
                </a:cubicBezTo>
                <a:cubicBezTo>
                  <a:pt x="5806" y="88400"/>
                  <a:pt x="5806" y="88400"/>
                  <a:pt x="5806" y="88400"/>
                </a:cubicBezTo>
                <a:cubicBezTo>
                  <a:pt x="0" y="94216"/>
                  <a:pt x="0" y="102746"/>
                  <a:pt x="5806" y="108368"/>
                </a:cubicBezTo>
                <a:cubicBezTo>
                  <a:pt x="11419" y="114184"/>
                  <a:pt x="11419" y="114184"/>
                  <a:pt x="11419" y="114184"/>
                </a:cubicBezTo>
                <a:cubicBezTo>
                  <a:pt x="17225" y="119806"/>
                  <a:pt x="25741" y="119806"/>
                  <a:pt x="31354" y="114184"/>
                </a:cubicBezTo>
                <a:cubicBezTo>
                  <a:pt x="60000" y="88400"/>
                  <a:pt x="60000" y="88400"/>
                  <a:pt x="60000" y="88400"/>
                </a:cubicBezTo>
                <a:cubicBezTo>
                  <a:pt x="62709" y="82778"/>
                  <a:pt x="65612" y="76962"/>
                  <a:pt x="62709" y="74248"/>
                </a:cubicBezTo>
                <a:lnTo>
                  <a:pt x="28645" y="108368"/>
                </a:lnTo>
                <a:close/>
                <a:moveTo>
                  <a:pt x="114000" y="11437"/>
                </a:moveTo>
                <a:lnTo>
                  <a:pt x="114000" y="11437"/>
                </a:lnTo>
                <a:cubicBezTo>
                  <a:pt x="108387" y="5621"/>
                  <a:pt x="108387" y="5621"/>
                  <a:pt x="108387" y="5621"/>
                </a:cubicBezTo>
                <a:cubicBezTo>
                  <a:pt x="102580" y="0"/>
                  <a:pt x="94064" y="0"/>
                  <a:pt x="88451" y="5621"/>
                </a:cubicBezTo>
                <a:cubicBezTo>
                  <a:pt x="60000" y="34313"/>
                  <a:pt x="60000" y="34313"/>
                  <a:pt x="60000" y="34313"/>
                </a:cubicBezTo>
                <a:cubicBezTo>
                  <a:pt x="57096" y="37027"/>
                  <a:pt x="54193" y="42843"/>
                  <a:pt x="57096" y="48465"/>
                </a:cubicBezTo>
                <a:cubicBezTo>
                  <a:pt x="91161" y="11437"/>
                  <a:pt x="91161" y="11437"/>
                  <a:pt x="91161" y="11437"/>
                </a:cubicBezTo>
                <a:cubicBezTo>
                  <a:pt x="94064" y="8529"/>
                  <a:pt x="99870" y="8529"/>
                  <a:pt x="102580" y="11437"/>
                </a:cubicBezTo>
                <a:cubicBezTo>
                  <a:pt x="108387" y="17059"/>
                  <a:pt x="108387" y="17059"/>
                  <a:pt x="108387" y="17059"/>
                </a:cubicBezTo>
                <a:cubicBezTo>
                  <a:pt x="111096" y="19967"/>
                  <a:pt x="111096" y="25783"/>
                  <a:pt x="108387" y="28497"/>
                </a:cubicBezTo>
                <a:cubicBezTo>
                  <a:pt x="71419" y="65525"/>
                  <a:pt x="71419" y="65525"/>
                  <a:pt x="71419" y="65525"/>
                </a:cubicBezTo>
                <a:cubicBezTo>
                  <a:pt x="77032" y="65525"/>
                  <a:pt x="82645" y="65525"/>
                  <a:pt x="88451" y="59903"/>
                </a:cubicBezTo>
                <a:cubicBezTo>
                  <a:pt x="114000" y="34313"/>
                  <a:pt x="114000" y="34313"/>
                  <a:pt x="114000" y="34313"/>
                </a:cubicBezTo>
                <a:cubicBezTo>
                  <a:pt x="119806" y="28497"/>
                  <a:pt x="119806" y="17059"/>
                  <a:pt x="114000" y="11437"/>
                </a:cubicBezTo>
                <a:close/>
                <a:moveTo>
                  <a:pt x="71419" y="48465"/>
                </a:moveTo>
                <a:lnTo>
                  <a:pt x="71419" y="48465"/>
                </a:lnTo>
                <a:cubicBezTo>
                  <a:pt x="71419" y="48465"/>
                  <a:pt x="68322" y="48465"/>
                  <a:pt x="65612" y="48465"/>
                </a:cubicBezTo>
                <a:cubicBezTo>
                  <a:pt x="48580" y="68626"/>
                  <a:pt x="48580" y="68626"/>
                  <a:pt x="48580" y="68626"/>
                </a:cubicBezTo>
                <a:cubicBezTo>
                  <a:pt x="45677" y="68626"/>
                  <a:pt x="45677" y="71340"/>
                  <a:pt x="48580" y="74248"/>
                </a:cubicBezTo>
                <a:cubicBezTo>
                  <a:pt x="48580" y="74248"/>
                  <a:pt x="51290" y="74248"/>
                  <a:pt x="54193" y="74248"/>
                </a:cubicBezTo>
                <a:cubicBezTo>
                  <a:pt x="71419" y="54281"/>
                  <a:pt x="71419" y="54281"/>
                  <a:pt x="71419" y="54281"/>
                </a:cubicBezTo>
                <a:cubicBezTo>
                  <a:pt x="74129" y="51373"/>
                  <a:pt x="74129" y="51373"/>
                  <a:pt x="71419" y="48465"/>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5" name="Title 4">
            <a:extLst>
              <a:ext uri="{FF2B5EF4-FFF2-40B4-BE49-F238E27FC236}">
                <a16:creationId xmlns:a16="http://schemas.microsoft.com/office/drawing/2014/main" id="{7F1BA036-7CCA-4273-96E1-CAAE4FBFD7E2}"/>
              </a:ext>
            </a:extLst>
          </p:cNvPr>
          <p:cNvSpPr txBox="1">
            <a:spLocks/>
          </p:cNvSpPr>
          <p:nvPr/>
        </p:nvSpPr>
        <p:spPr>
          <a:xfrm>
            <a:off x="5447928" y="356616"/>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Önümüzdeki</a:t>
            </a:r>
            <a:r>
              <a:rPr lang="en-US" sz="3200" b="1" dirty="0">
                <a:solidFill>
                  <a:schemeClr val="accent1"/>
                </a:solidFill>
                <a:latin typeface="Lato"/>
                <a:sym typeface="Lato"/>
              </a:rPr>
              <a:t> </a:t>
            </a:r>
            <a:r>
              <a:rPr lang="en-US" sz="3200" b="1" dirty="0" err="1">
                <a:solidFill>
                  <a:schemeClr val="accent1"/>
                </a:solidFill>
                <a:latin typeface="Lato"/>
                <a:sym typeface="Lato"/>
              </a:rPr>
              <a:t>Kilometre</a:t>
            </a:r>
            <a:r>
              <a:rPr lang="en-US" sz="3200" b="1" dirty="0">
                <a:solidFill>
                  <a:schemeClr val="accent1"/>
                </a:solidFill>
                <a:latin typeface="Lato"/>
                <a:sym typeface="Lato"/>
              </a:rPr>
              <a:t> </a:t>
            </a:r>
            <a:r>
              <a:rPr lang="en-US" sz="3200" b="1" dirty="0" err="1">
                <a:solidFill>
                  <a:schemeClr val="accent1"/>
                </a:solidFill>
                <a:latin typeface="Lato"/>
                <a:sym typeface="Lato"/>
              </a:rPr>
              <a:t>Taşları</a:t>
            </a:r>
            <a:r>
              <a:rPr lang="en-US" sz="3200" b="1" dirty="0">
                <a:solidFill>
                  <a:schemeClr val="accent1"/>
                </a:solidFill>
                <a:latin typeface="Lato"/>
                <a:sym typeface="Lato"/>
              </a:rPr>
              <a:t> &amp; Zaman </a:t>
            </a:r>
            <a:r>
              <a:rPr lang="en-US" sz="3200" b="1" dirty="0" err="1">
                <a:solidFill>
                  <a:schemeClr val="accent1"/>
                </a:solidFill>
                <a:latin typeface="Lato"/>
                <a:sym typeface="Lato"/>
              </a:rPr>
              <a:t>Planı</a:t>
            </a:r>
            <a:endParaRPr lang="en-US" sz="3200" b="1" dirty="0">
              <a:solidFill>
                <a:schemeClr val="accent1"/>
              </a:solidFill>
              <a:latin typeface="Lato"/>
              <a:sym typeface="Lato"/>
            </a:endParaRPr>
          </a:p>
        </p:txBody>
      </p:sp>
      <p:sp>
        <p:nvSpPr>
          <p:cNvPr id="26" name="Google Shape;93;p14">
            <a:extLst>
              <a:ext uri="{FF2B5EF4-FFF2-40B4-BE49-F238E27FC236}">
                <a16:creationId xmlns:a16="http://schemas.microsoft.com/office/drawing/2014/main" id="{F5C173D0-F967-4D0F-AEB7-9A4CF0E67346}"/>
              </a:ext>
            </a:extLst>
          </p:cNvPr>
          <p:cNvSpPr txBox="1">
            <a:spLocks/>
          </p:cNvSpPr>
          <p:nvPr/>
        </p:nvSpPr>
        <p:spPr>
          <a:xfrm>
            <a:off x="5537480" y="1247699"/>
            <a:ext cx="6413727" cy="4573800"/>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44500" indent="-342900">
              <a:lnSpc>
                <a:spcPct val="90000"/>
              </a:lnSpc>
              <a:spcBef>
                <a:spcPts val="1000"/>
              </a:spcBef>
              <a:buClr>
                <a:schemeClr val="accent1"/>
              </a:buClr>
              <a:buSzPts val="2000"/>
              <a:buFont typeface="Arial" panose="020B0604020202020204" pitchFamily="34" charset="0"/>
              <a:buChar char="•"/>
            </a:pPr>
            <a:r>
              <a:rPr lang="en-US" sz="2000" dirty="0"/>
              <a:t>Lorem Ipsum Lorem Ipsum Lorem Ipsum</a:t>
            </a:r>
          </a:p>
          <a:p>
            <a:pPr marL="444500" indent="-342900">
              <a:lnSpc>
                <a:spcPct val="90000"/>
              </a:lnSpc>
              <a:spcBef>
                <a:spcPts val="1000"/>
              </a:spcBef>
              <a:buClr>
                <a:schemeClr val="accent1"/>
              </a:buClr>
              <a:buSzPts val="2000"/>
              <a:buFont typeface="Arial" panose="020B0604020202020204" pitchFamily="34" charset="0"/>
              <a:buChar char="•"/>
            </a:pPr>
            <a:r>
              <a:rPr lang="en-US" sz="2000" dirty="0"/>
              <a:t>Lorem Ipsum Lorem Ipsum Lorem Ipsum</a:t>
            </a:r>
            <a:endParaRPr lang="en-US" sz="2000" dirty="0">
              <a:solidFill>
                <a:schemeClr val="dk1"/>
              </a:solidFill>
              <a:latin typeface="Lato"/>
              <a:sym typeface="Lato"/>
            </a:endParaRPr>
          </a:p>
          <a:p>
            <a:pPr marL="444500" indent="-342900">
              <a:lnSpc>
                <a:spcPct val="90000"/>
              </a:lnSpc>
              <a:spcBef>
                <a:spcPts val="1000"/>
              </a:spcBef>
              <a:buClr>
                <a:schemeClr val="accent1"/>
              </a:buClr>
              <a:buSzPts val="2000"/>
              <a:buFont typeface="Arial" panose="020B0604020202020204" pitchFamily="34" charset="0"/>
              <a:buChar char="•"/>
            </a:pPr>
            <a:r>
              <a:rPr lang="en-US" sz="2000" dirty="0"/>
              <a:t>Lorem Ipsum Lorem Ipsum Lorem Ipsum</a:t>
            </a:r>
            <a:endParaRPr lang="en-US" sz="2000" dirty="0">
              <a:solidFill>
                <a:schemeClr val="dk1"/>
              </a:solidFill>
              <a:latin typeface="Lato"/>
              <a:sym typeface="Lato"/>
            </a:endParaRPr>
          </a:p>
          <a:p>
            <a:pPr marL="444500" indent="-342900">
              <a:lnSpc>
                <a:spcPct val="90000"/>
              </a:lnSpc>
              <a:spcBef>
                <a:spcPts val="1000"/>
              </a:spcBef>
              <a:buClr>
                <a:schemeClr val="accent1"/>
              </a:buClr>
              <a:buSzPts val="2000"/>
              <a:buFont typeface="Arial" panose="020B0604020202020204" pitchFamily="34" charset="0"/>
              <a:buChar char="•"/>
            </a:pPr>
            <a:r>
              <a:rPr lang="en-US" sz="2000" dirty="0"/>
              <a:t>Lorem Ipsum Lorem Ipsum Lorem Ipsum</a:t>
            </a:r>
            <a:endParaRPr lang="en-US" sz="2000" dirty="0">
              <a:solidFill>
                <a:schemeClr val="dk1"/>
              </a:solidFill>
              <a:latin typeface="Lato"/>
              <a:sym typeface="Lato"/>
            </a:endParaRPr>
          </a:p>
          <a:p>
            <a:pPr marL="444500" indent="-342900">
              <a:lnSpc>
                <a:spcPct val="90000"/>
              </a:lnSpc>
              <a:spcBef>
                <a:spcPts val="1000"/>
              </a:spcBef>
              <a:buClr>
                <a:schemeClr val="accent1"/>
              </a:buClr>
              <a:buSzPts val="2000"/>
              <a:buFont typeface="Arial" panose="020B0604020202020204" pitchFamily="34" charset="0"/>
              <a:buChar char="•"/>
            </a:pPr>
            <a:endParaRPr lang="en-US" sz="2000" dirty="0">
              <a:solidFill>
                <a:schemeClr val="dk1"/>
              </a:solidFill>
              <a:latin typeface="Lato"/>
              <a:sym typeface="Lato"/>
            </a:endParaRPr>
          </a:p>
        </p:txBody>
      </p:sp>
      <p:sp>
        <p:nvSpPr>
          <p:cNvPr id="27" name="Rectangle 26">
            <a:extLst>
              <a:ext uri="{FF2B5EF4-FFF2-40B4-BE49-F238E27FC236}">
                <a16:creationId xmlns:a16="http://schemas.microsoft.com/office/drawing/2014/main" id="{82C7CCB5-3F2E-4B71-A363-A3DEF489FF9C}"/>
              </a:ext>
            </a:extLst>
          </p:cNvPr>
          <p:cNvSpPr/>
          <p:nvPr/>
        </p:nvSpPr>
        <p:spPr>
          <a:xfrm>
            <a:off x="4042648" y="3951190"/>
            <a:ext cx="2532184" cy="2607373"/>
          </a:xfrm>
          <a:prstGeom prst="rect">
            <a:avLst/>
          </a:prstGeom>
          <a:solidFill>
            <a:srgbClr val="F3BB0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14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CA06E70-4691-4167-9C9E-56C5263E382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tretch>
            <a:fillRect/>
          </a:stretch>
        </p:blipFill>
        <p:spPr>
          <a:xfrm>
            <a:off x="217714" y="299437"/>
            <a:ext cx="4862286" cy="6259125"/>
          </a:xfrm>
        </p:spPr>
      </p:pic>
      <p:sp>
        <p:nvSpPr>
          <p:cNvPr id="13" name="TextBox 12"/>
          <p:cNvSpPr txBox="1"/>
          <p:nvPr/>
        </p:nvSpPr>
        <p:spPr>
          <a:xfrm>
            <a:off x="6772199" y="4400535"/>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p:cNvSpPr/>
          <p:nvPr/>
        </p:nvSpPr>
        <p:spPr>
          <a:xfrm>
            <a:off x="6772199" y="4739089"/>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772199" y="5652222"/>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p:cNvSpPr/>
          <p:nvPr/>
        </p:nvSpPr>
        <p:spPr>
          <a:xfrm>
            <a:off x="6772199" y="5990776"/>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Shape 4678"/>
          <p:cNvSpPr/>
          <p:nvPr/>
        </p:nvSpPr>
        <p:spPr>
          <a:xfrm>
            <a:off x="5638464" y="3357924"/>
            <a:ext cx="407072" cy="432433"/>
          </a:xfrm>
          <a:custGeom>
            <a:avLst/>
            <a:gdLst/>
            <a:ahLst/>
            <a:cxnLst/>
            <a:rect l="0" t="0" r="0" b="0"/>
            <a:pathLst>
              <a:path w="120000" h="120000" extrusionOk="0">
                <a:moveTo>
                  <a:pt x="97372" y="74011"/>
                </a:moveTo>
                <a:lnTo>
                  <a:pt x="97372" y="74011"/>
                </a:lnTo>
                <a:cubicBezTo>
                  <a:pt x="86186" y="74011"/>
                  <a:pt x="78813" y="77365"/>
                  <a:pt x="75000" y="84550"/>
                </a:cubicBezTo>
                <a:cubicBezTo>
                  <a:pt x="48813" y="70419"/>
                  <a:pt x="48813" y="70419"/>
                  <a:pt x="48813" y="70419"/>
                </a:cubicBezTo>
                <a:cubicBezTo>
                  <a:pt x="48813" y="67065"/>
                  <a:pt x="52372" y="63233"/>
                  <a:pt x="52372" y="59880"/>
                </a:cubicBezTo>
                <a:cubicBezTo>
                  <a:pt x="52372" y="56287"/>
                  <a:pt x="52372" y="56287"/>
                  <a:pt x="48813" y="52934"/>
                </a:cubicBezTo>
                <a:cubicBezTo>
                  <a:pt x="78813" y="38802"/>
                  <a:pt x="78813" y="38802"/>
                  <a:pt x="78813" y="38802"/>
                </a:cubicBezTo>
                <a:cubicBezTo>
                  <a:pt x="82372" y="42155"/>
                  <a:pt x="89745" y="45748"/>
                  <a:pt x="97372" y="45748"/>
                </a:cubicBezTo>
                <a:cubicBezTo>
                  <a:pt x="108559" y="45748"/>
                  <a:pt x="119745" y="35209"/>
                  <a:pt x="119745" y="21077"/>
                </a:cubicBezTo>
                <a:cubicBezTo>
                  <a:pt x="119745" y="10538"/>
                  <a:pt x="108559" y="0"/>
                  <a:pt x="97372" y="0"/>
                </a:cubicBezTo>
                <a:cubicBezTo>
                  <a:pt x="82372" y="0"/>
                  <a:pt x="71186" y="10538"/>
                  <a:pt x="71186" y="21077"/>
                </a:cubicBezTo>
                <a:cubicBezTo>
                  <a:pt x="71186" y="24670"/>
                  <a:pt x="71186" y="28023"/>
                  <a:pt x="71186" y="28023"/>
                </a:cubicBezTo>
                <a:cubicBezTo>
                  <a:pt x="45000" y="42155"/>
                  <a:pt x="45000" y="42155"/>
                  <a:pt x="45000" y="42155"/>
                </a:cubicBezTo>
                <a:cubicBezTo>
                  <a:pt x="41186" y="38802"/>
                  <a:pt x="33813" y="35209"/>
                  <a:pt x="26186" y="35209"/>
                </a:cubicBezTo>
                <a:cubicBezTo>
                  <a:pt x="11186" y="35209"/>
                  <a:pt x="0" y="45748"/>
                  <a:pt x="0" y="59880"/>
                </a:cubicBezTo>
                <a:cubicBezTo>
                  <a:pt x="0" y="74011"/>
                  <a:pt x="11186" y="84550"/>
                  <a:pt x="26186" y="84550"/>
                </a:cubicBezTo>
                <a:cubicBezTo>
                  <a:pt x="33813" y="84550"/>
                  <a:pt x="37627" y="80958"/>
                  <a:pt x="41186" y="77365"/>
                </a:cubicBezTo>
                <a:lnTo>
                  <a:pt x="41186" y="77365"/>
                </a:lnTo>
                <a:cubicBezTo>
                  <a:pt x="71186" y="95089"/>
                  <a:pt x="71186" y="95089"/>
                  <a:pt x="71186" y="95089"/>
                </a:cubicBezTo>
                <a:cubicBezTo>
                  <a:pt x="71186" y="95089"/>
                  <a:pt x="71186" y="95089"/>
                  <a:pt x="71186" y="98682"/>
                </a:cubicBezTo>
                <a:cubicBezTo>
                  <a:pt x="71186" y="109221"/>
                  <a:pt x="82372" y="119760"/>
                  <a:pt x="97372" y="119760"/>
                </a:cubicBezTo>
                <a:cubicBezTo>
                  <a:pt x="108559" y="119760"/>
                  <a:pt x="119745" y="109221"/>
                  <a:pt x="119745" y="98682"/>
                </a:cubicBezTo>
                <a:cubicBezTo>
                  <a:pt x="119745" y="84550"/>
                  <a:pt x="108559" y="74011"/>
                  <a:pt x="97372" y="74011"/>
                </a:cubicBezTo>
                <a:close/>
                <a:moveTo>
                  <a:pt x="97372" y="6946"/>
                </a:moveTo>
                <a:lnTo>
                  <a:pt x="97372" y="6946"/>
                </a:lnTo>
                <a:cubicBezTo>
                  <a:pt x="104745" y="6946"/>
                  <a:pt x="112372" y="14131"/>
                  <a:pt x="112372" y="21077"/>
                </a:cubicBezTo>
                <a:cubicBezTo>
                  <a:pt x="112372" y="31616"/>
                  <a:pt x="104745" y="35209"/>
                  <a:pt x="97372" y="35209"/>
                </a:cubicBezTo>
                <a:cubicBezTo>
                  <a:pt x="86186" y="35209"/>
                  <a:pt x="82372" y="31616"/>
                  <a:pt x="82372" y="21077"/>
                </a:cubicBezTo>
                <a:cubicBezTo>
                  <a:pt x="82372" y="14131"/>
                  <a:pt x="86186" y="6946"/>
                  <a:pt x="97372" y="6946"/>
                </a:cubicBezTo>
                <a:close/>
                <a:moveTo>
                  <a:pt x="26186" y="74011"/>
                </a:moveTo>
                <a:lnTo>
                  <a:pt x="26186" y="74011"/>
                </a:lnTo>
                <a:cubicBezTo>
                  <a:pt x="18813" y="74011"/>
                  <a:pt x="11186" y="67065"/>
                  <a:pt x="11186" y="59880"/>
                </a:cubicBezTo>
                <a:cubicBezTo>
                  <a:pt x="11186" y="52934"/>
                  <a:pt x="18813" y="45748"/>
                  <a:pt x="26186" y="45748"/>
                </a:cubicBezTo>
                <a:cubicBezTo>
                  <a:pt x="33813" y="45748"/>
                  <a:pt x="41186" y="52934"/>
                  <a:pt x="41186" y="59880"/>
                </a:cubicBezTo>
                <a:cubicBezTo>
                  <a:pt x="41186" y="67065"/>
                  <a:pt x="33813" y="74011"/>
                  <a:pt x="26186" y="74011"/>
                </a:cubicBezTo>
                <a:close/>
                <a:moveTo>
                  <a:pt x="97372" y="112814"/>
                </a:moveTo>
                <a:lnTo>
                  <a:pt x="97372" y="112814"/>
                </a:lnTo>
                <a:cubicBezTo>
                  <a:pt x="86186" y="112814"/>
                  <a:pt x="82372" y="105628"/>
                  <a:pt x="82372" y="98682"/>
                </a:cubicBezTo>
                <a:cubicBezTo>
                  <a:pt x="82372" y="88143"/>
                  <a:pt x="86186" y="84550"/>
                  <a:pt x="97372" y="84550"/>
                </a:cubicBezTo>
                <a:cubicBezTo>
                  <a:pt x="104745" y="84550"/>
                  <a:pt x="112372" y="88143"/>
                  <a:pt x="112372" y="98682"/>
                </a:cubicBezTo>
                <a:cubicBezTo>
                  <a:pt x="112372" y="105628"/>
                  <a:pt x="104745" y="112814"/>
                  <a:pt x="97372" y="112814"/>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679"/>
          <p:cNvSpPr/>
          <p:nvPr/>
        </p:nvSpPr>
        <p:spPr>
          <a:xfrm>
            <a:off x="5537480" y="5848070"/>
            <a:ext cx="508056" cy="445057"/>
          </a:xfrm>
          <a:custGeom>
            <a:avLst/>
            <a:gdLst/>
            <a:ahLst/>
            <a:cxnLst/>
            <a:rect l="0" t="0" r="0" b="0"/>
            <a:pathLst>
              <a:path w="120000" h="120000" extrusionOk="0">
                <a:moveTo>
                  <a:pt x="86791" y="3488"/>
                </a:moveTo>
                <a:lnTo>
                  <a:pt x="86791" y="3488"/>
                </a:lnTo>
                <a:cubicBezTo>
                  <a:pt x="86791" y="0"/>
                  <a:pt x="83938" y="3488"/>
                  <a:pt x="80882" y="3488"/>
                </a:cubicBezTo>
                <a:cubicBezTo>
                  <a:pt x="33005" y="113023"/>
                  <a:pt x="33005" y="113023"/>
                  <a:pt x="33005" y="113023"/>
                </a:cubicBezTo>
                <a:cubicBezTo>
                  <a:pt x="29949" y="116279"/>
                  <a:pt x="33005" y="119767"/>
                  <a:pt x="33005" y="119767"/>
                </a:cubicBezTo>
                <a:cubicBezTo>
                  <a:pt x="35857" y="119767"/>
                  <a:pt x="38913" y="119767"/>
                  <a:pt x="38913" y="119767"/>
                </a:cubicBezTo>
                <a:cubicBezTo>
                  <a:pt x="89847" y="10232"/>
                  <a:pt x="89847" y="10232"/>
                  <a:pt x="89847" y="10232"/>
                </a:cubicBezTo>
                <a:cubicBezTo>
                  <a:pt x="89847" y="6744"/>
                  <a:pt x="89847" y="3488"/>
                  <a:pt x="86791" y="3488"/>
                </a:cubicBezTo>
                <a:close/>
                <a:moveTo>
                  <a:pt x="29949" y="82093"/>
                </a:moveTo>
                <a:lnTo>
                  <a:pt x="29949" y="82093"/>
                </a:lnTo>
                <a:cubicBezTo>
                  <a:pt x="8964" y="61627"/>
                  <a:pt x="8964" y="61627"/>
                  <a:pt x="8964" y="61627"/>
                </a:cubicBezTo>
                <a:cubicBezTo>
                  <a:pt x="29949" y="44418"/>
                  <a:pt x="29949" y="44418"/>
                  <a:pt x="29949" y="44418"/>
                </a:cubicBezTo>
                <a:cubicBezTo>
                  <a:pt x="33005" y="41162"/>
                  <a:pt x="33005" y="37674"/>
                  <a:pt x="29949" y="37674"/>
                </a:cubicBezTo>
                <a:cubicBezTo>
                  <a:pt x="29949" y="34186"/>
                  <a:pt x="26893" y="34186"/>
                  <a:pt x="23837" y="37674"/>
                </a:cubicBezTo>
                <a:cubicBezTo>
                  <a:pt x="0" y="58139"/>
                  <a:pt x="0" y="58139"/>
                  <a:pt x="0" y="58139"/>
                </a:cubicBezTo>
                <a:cubicBezTo>
                  <a:pt x="0" y="61627"/>
                  <a:pt x="0" y="61627"/>
                  <a:pt x="0" y="61627"/>
                </a:cubicBezTo>
                <a:cubicBezTo>
                  <a:pt x="0" y="64883"/>
                  <a:pt x="0" y="64883"/>
                  <a:pt x="0" y="64883"/>
                </a:cubicBezTo>
                <a:cubicBezTo>
                  <a:pt x="23837" y="89069"/>
                  <a:pt x="23837" y="89069"/>
                  <a:pt x="23837" y="89069"/>
                </a:cubicBezTo>
                <a:cubicBezTo>
                  <a:pt x="26893" y="89069"/>
                  <a:pt x="29949" y="89069"/>
                  <a:pt x="29949" y="89069"/>
                </a:cubicBezTo>
                <a:cubicBezTo>
                  <a:pt x="33005" y="85581"/>
                  <a:pt x="33005" y="82093"/>
                  <a:pt x="29949" y="82093"/>
                </a:cubicBezTo>
                <a:close/>
                <a:moveTo>
                  <a:pt x="119796" y="58139"/>
                </a:moveTo>
                <a:lnTo>
                  <a:pt x="119796" y="58139"/>
                </a:lnTo>
                <a:cubicBezTo>
                  <a:pt x="95959" y="37674"/>
                  <a:pt x="95959" y="37674"/>
                  <a:pt x="95959" y="37674"/>
                </a:cubicBezTo>
                <a:cubicBezTo>
                  <a:pt x="92903" y="34186"/>
                  <a:pt x="89847" y="34186"/>
                  <a:pt x="89847" y="37674"/>
                </a:cubicBezTo>
                <a:cubicBezTo>
                  <a:pt x="86791" y="37674"/>
                  <a:pt x="86791" y="41162"/>
                  <a:pt x="89847" y="44418"/>
                </a:cubicBezTo>
                <a:cubicBezTo>
                  <a:pt x="110831" y="61627"/>
                  <a:pt x="110831" y="61627"/>
                  <a:pt x="110831" y="61627"/>
                </a:cubicBezTo>
                <a:cubicBezTo>
                  <a:pt x="89847" y="82093"/>
                  <a:pt x="89847" y="82093"/>
                  <a:pt x="89847" y="82093"/>
                </a:cubicBezTo>
                <a:cubicBezTo>
                  <a:pt x="86791" y="82093"/>
                  <a:pt x="86791" y="85581"/>
                  <a:pt x="89847" y="89069"/>
                </a:cubicBezTo>
                <a:cubicBezTo>
                  <a:pt x="89847" y="89069"/>
                  <a:pt x="92903" y="89069"/>
                  <a:pt x="95959" y="89069"/>
                </a:cubicBezTo>
                <a:cubicBezTo>
                  <a:pt x="119796" y="64883"/>
                  <a:pt x="119796" y="64883"/>
                  <a:pt x="119796" y="64883"/>
                </a:cubicBezTo>
                <a:cubicBezTo>
                  <a:pt x="119796" y="64883"/>
                  <a:pt x="119796" y="64883"/>
                  <a:pt x="119796" y="61627"/>
                </a:cubicBezTo>
                <a:cubicBezTo>
                  <a:pt x="119796" y="61627"/>
                  <a:pt x="119796" y="61627"/>
                  <a:pt x="119796" y="58139"/>
                </a:cubicBezTo>
                <a:close/>
              </a:path>
            </a:pathLst>
          </a:custGeom>
          <a:solidFill>
            <a:schemeClr val="bg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3" name="Shape 4681"/>
          <p:cNvSpPr/>
          <p:nvPr/>
        </p:nvSpPr>
        <p:spPr>
          <a:xfrm>
            <a:off x="5576517" y="4556692"/>
            <a:ext cx="533297" cy="530281"/>
          </a:xfrm>
          <a:custGeom>
            <a:avLst/>
            <a:gdLst/>
            <a:ahLst/>
            <a:cxnLst/>
            <a:rect l="0" t="0" r="0" b="0"/>
            <a:pathLst>
              <a:path w="120000" h="120000" extrusionOk="0">
                <a:moveTo>
                  <a:pt x="28645" y="108368"/>
                </a:moveTo>
                <a:lnTo>
                  <a:pt x="28645" y="108368"/>
                </a:lnTo>
                <a:cubicBezTo>
                  <a:pt x="22838" y="114184"/>
                  <a:pt x="19935" y="114184"/>
                  <a:pt x="17225" y="108368"/>
                </a:cubicBezTo>
                <a:cubicBezTo>
                  <a:pt x="11419" y="105654"/>
                  <a:pt x="11419" y="105654"/>
                  <a:pt x="11419" y="105654"/>
                </a:cubicBezTo>
                <a:cubicBezTo>
                  <a:pt x="8516" y="102746"/>
                  <a:pt x="8516" y="96930"/>
                  <a:pt x="11419" y="94216"/>
                </a:cubicBezTo>
                <a:cubicBezTo>
                  <a:pt x="48580" y="57189"/>
                  <a:pt x="48580" y="57189"/>
                  <a:pt x="48580" y="57189"/>
                </a:cubicBezTo>
                <a:cubicBezTo>
                  <a:pt x="42774" y="54281"/>
                  <a:pt x="37161" y="57189"/>
                  <a:pt x="31354" y="59903"/>
                </a:cubicBezTo>
                <a:cubicBezTo>
                  <a:pt x="5806" y="88400"/>
                  <a:pt x="5806" y="88400"/>
                  <a:pt x="5806" y="88400"/>
                </a:cubicBezTo>
                <a:cubicBezTo>
                  <a:pt x="0" y="94216"/>
                  <a:pt x="0" y="102746"/>
                  <a:pt x="5806" y="108368"/>
                </a:cubicBezTo>
                <a:cubicBezTo>
                  <a:pt x="11419" y="114184"/>
                  <a:pt x="11419" y="114184"/>
                  <a:pt x="11419" y="114184"/>
                </a:cubicBezTo>
                <a:cubicBezTo>
                  <a:pt x="17225" y="119806"/>
                  <a:pt x="25741" y="119806"/>
                  <a:pt x="31354" y="114184"/>
                </a:cubicBezTo>
                <a:cubicBezTo>
                  <a:pt x="60000" y="88400"/>
                  <a:pt x="60000" y="88400"/>
                  <a:pt x="60000" y="88400"/>
                </a:cubicBezTo>
                <a:cubicBezTo>
                  <a:pt x="62709" y="82778"/>
                  <a:pt x="65612" y="76962"/>
                  <a:pt x="62709" y="74248"/>
                </a:cubicBezTo>
                <a:lnTo>
                  <a:pt x="28645" y="108368"/>
                </a:lnTo>
                <a:close/>
                <a:moveTo>
                  <a:pt x="114000" y="11437"/>
                </a:moveTo>
                <a:lnTo>
                  <a:pt x="114000" y="11437"/>
                </a:lnTo>
                <a:cubicBezTo>
                  <a:pt x="108387" y="5621"/>
                  <a:pt x="108387" y="5621"/>
                  <a:pt x="108387" y="5621"/>
                </a:cubicBezTo>
                <a:cubicBezTo>
                  <a:pt x="102580" y="0"/>
                  <a:pt x="94064" y="0"/>
                  <a:pt x="88451" y="5621"/>
                </a:cubicBezTo>
                <a:cubicBezTo>
                  <a:pt x="60000" y="34313"/>
                  <a:pt x="60000" y="34313"/>
                  <a:pt x="60000" y="34313"/>
                </a:cubicBezTo>
                <a:cubicBezTo>
                  <a:pt x="57096" y="37027"/>
                  <a:pt x="54193" y="42843"/>
                  <a:pt x="57096" y="48465"/>
                </a:cubicBezTo>
                <a:cubicBezTo>
                  <a:pt x="91161" y="11437"/>
                  <a:pt x="91161" y="11437"/>
                  <a:pt x="91161" y="11437"/>
                </a:cubicBezTo>
                <a:cubicBezTo>
                  <a:pt x="94064" y="8529"/>
                  <a:pt x="99870" y="8529"/>
                  <a:pt x="102580" y="11437"/>
                </a:cubicBezTo>
                <a:cubicBezTo>
                  <a:pt x="108387" y="17059"/>
                  <a:pt x="108387" y="17059"/>
                  <a:pt x="108387" y="17059"/>
                </a:cubicBezTo>
                <a:cubicBezTo>
                  <a:pt x="111096" y="19967"/>
                  <a:pt x="111096" y="25783"/>
                  <a:pt x="108387" y="28497"/>
                </a:cubicBezTo>
                <a:cubicBezTo>
                  <a:pt x="71419" y="65525"/>
                  <a:pt x="71419" y="65525"/>
                  <a:pt x="71419" y="65525"/>
                </a:cubicBezTo>
                <a:cubicBezTo>
                  <a:pt x="77032" y="65525"/>
                  <a:pt x="82645" y="65525"/>
                  <a:pt x="88451" y="59903"/>
                </a:cubicBezTo>
                <a:cubicBezTo>
                  <a:pt x="114000" y="34313"/>
                  <a:pt x="114000" y="34313"/>
                  <a:pt x="114000" y="34313"/>
                </a:cubicBezTo>
                <a:cubicBezTo>
                  <a:pt x="119806" y="28497"/>
                  <a:pt x="119806" y="17059"/>
                  <a:pt x="114000" y="11437"/>
                </a:cubicBezTo>
                <a:close/>
                <a:moveTo>
                  <a:pt x="71419" y="48465"/>
                </a:moveTo>
                <a:lnTo>
                  <a:pt x="71419" y="48465"/>
                </a:lnTo>
                <a:cubicBezTo>
                  <a:pt x="71419" y="48465"/>
                  <a:pt x="68322" y="48465"/>
                  <a:pt x="65612" y="48465"/>
                </a:cubicBezTo>
                <a:cubicBezTo>
                  <a:pt x="48580" y="68626"/>
                  <a:pt x="48580" y="68626"/>
                  <a:pt x="48580" y="68626"/>
                </a:cubicBezTo>
                <a:cubicBezTo>
                  <a:pt x="45677" y="68626"/>
                  <a:pt x="45677" y="71340"/>
                  <a:pt x="48580" y="74248"/>
                </a:cubicBezTo>
                <a:cubicBezTo>
                  <a:pt x="48580" y="74248"/>
                  <a:pt x="51290" y="74248"/>
                  <a:pt x="54193" y="74248"/>
                </a:cubicBezTo>
                <a:cubicBezTo>
                  <a:pt x="71419" y="54281"/>
                  <a:pt x="71419" y="54281"/>
                  <a:pt x="71419" y="54281"/>
                </a:cubicBezTo>
                <a:cubicBezTo>
                  <a:pt x="74129" y="51373"/>
                  <a:pt x="74129" y="51373"/>
                  <a:pt x="71419" y="48465"/>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5" name="Title 4">
            <a:extLst>
              <a:ext uri="{FF2B5EF4-FFF2-40B4-BE49-F238E27FC236}">
                <a16:creationId xmlns:a16="http://schemas.microsoft.com/office/drawing/2014/main" id="{7F1BA036-7CCA-4273-96E1-CAAE4FBFD7E2}"/>
              </a:ext>
            </a:extLst>
          </p:cNvPr>
          <p:cNvSpPr txBox="1">
            <a:spLocks/>
          </p:cNvSpPr>
          <p:nvPr/>
        </p:nvSpPr>
        <p:spPr>
          <a:xfrm>
            <a:off x="5447928" y="356616"/>
            <a:ext cx="6503280" cy="98415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Sorumluluklar</a:t>
            </a:r>
            <a:r>
              <a:rPr lang="en-US" sz="3200" b="1" dirty="0">
                <a:solidFill>
                  <a:schemeClr val="accent1"/>
                </a:solidFill>
                <a:latin typeface="Lato"/>
                <a:sym typeface="Lato"/>
              </a:rPr>
              <a:t> ve </a:t>
            </a:r>
            <a:r>
              <a:rPr lang="en-US" sz="3200" b="1" dirty="0" err="1">
                <a:solidFill>
                  <a:schemeClr val="accent1"/>
                </a:solidFill>
                <a:latin typeface="Lato"/>
                <a:sym typeface="Lato"/>
              </a:rPr>
              <a:t>Planlama</a:t>
            </a:r>
            <a:br>
              <a:rPr lang="en-US" sz="3200" b="1" dirty="0">
                <a:solidFill>
                  <a:schemeClr val="accent1"/>
                </a:solidFill>
                <a:latin typeface="Lato"/>
                <a:sym typeface="Lato"/>
              </a:rPr>
            </a:br>
            <a:endParaRPr lang="en-US" sz="3200" b="1" dirty="0">
              <a:solidFill>
                <a:schemeClr val="accent1"/>
              </a:solidFill>
              <a:latin typeface="Lato"/>
              <a:sym typeface="Lato"/>
            </a:endParaRPr>
          </a:p>
        </p:txBody>
      </p:sp>
      <p:sp>
        <p:nvSpPr>
          <p:cNvPr id="26" name="Google Shape;93;p14">
            <a:extLst>
              <a:ext uri="{FF2B5EF4-FFF2-40B4-BE49-F238E27FC236}">
                <a16:creationId xmlns:a16="http://schemas.microsoft.com/office/drawing/2014/main" id="{F5C173D0-F967-4D0F-AEB7-9A4CF0E67346}"/>
              </a:ext>
            </a:extLst>
          </p:cNvPr>
          <p:cNvSpPr txBox="1">
            <a:spLocks/>
          </p:cNvSpPr>
          <p:nvPr/>
        </p:nvSpPr>
        <p:spPr>
          <a:xfrm>
            <a:off x="5537480" y="1247699"/>
            <a:ext cx="6413727" cy="4573800"/>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endParaRPr lang="en-US" sz="2000" dirty="0">
              <a:solidFill>
                <a:schemeClr val="dk1"/>
              </a:solidFill>
              <a:latin typeface="Lato"/>
              <a:sym typeface="Lato"/>
            </a:endParaRPr>
          </a:p>
        </p:txBody>
      </p:sp>
      <p:sp>
        <p:nvSpPr>
          <p:cNvPr id="27" name="Rectangle 26">
            <a:extLst>
              <a:ext uri="{FF2B5EF4-FFF2-40B4-BE49-F238E27FC236}">
                <a16:creationId xmlns:a16="http://schemas.microsoft.com/office/drawing/2014/main" id="{82C7CCB5-3F2E-4B71-A363-A3DEF489FF9C}"/>
              </a:ext>
            </a:extLst>
          </p:cNvPr>
          <p:cNvSpPr/>
          <p:nvPr/>
        </p:nvSpPr>
        <p:spPr>
          <a:xfrm>
            <a:off x="4042648" y="3951190"/>
            <a:ext cx="2532184" cy="2607373"/>
          </a:xfrm>
          <a:prstGeom prst="rect">
            <a:avLst/>
          </a:prstGeom>
          <a:solidFill>
            <a:srgbClr val="F3BB0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20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4FAD56B-0A37-4984-8586-FC4CF3115B20}"/>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tretch>
            <a:fillRect/>
          </a:stretch>
        </p:blipFill>
        <p:spPr>
          <a:xfrm>
            <a:off x="939374" y="2580"/>
            <a:ext cx="11280775" cy="6858000"/>
          </a:xfrm>
        </p:spPr>
      </p:pic>
      <p:sp>
        <p:nvSpPr>
          <p:cNvPr id="4" name="Rectangle 3"/>
          <p:cNvSpPr/>
          <p:nvPr/>
        </p:nvSpPr>
        <p:spPr>
          <a:xfrm>
            <a:off x="939573" y="4316"/>
            <a:ext cx="11280576" cy="6858000"/>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extBox 5"/>
          <p:cNvSpPr txBox="1"/>
          <p:nvPr/>
        </p:nvSpPr>
        <p:spPr>
          <a:xfrm>
            <a:off x="3831877" y="2967332"/>
            <a:ext cx="4528244" cy="923330"/>
          </a:xfrm>
          <a:prstGeom prst="rect">
            <a:avLst/>
          </a:prstGeom>
          <a:solidFill>
            <a:schemeClr val="accent1"/>
          </a:solidFill>
        </p:spPr>
        <p:txBody>
          <a:bodyPr wrap="square" rtlCol="0">
            <a:spAutoFit/>
          </a:bodyPr>
          <a:lstStyle/>
          <a:p>
            <a:pPr algn="ctr"/>
            <a:r>
              <a:rPr lang="en-ID" sz="5400" b="1" kern="2000" spc="300" dirty="0" err="1">
                <a:solidFill>
                  <a:schemeClr val="bg1"/>
                </a:solidFill>
                <a:latin typeface="Lato" panose="020B0604020202020204" charset="0"/>
              </a:rPr>
              <a:t>Teşekkürler</a:t>
            </a:r>
            <a:endParaRPr lang="en-US" sz="5400" b="1" kern="2000" spc="300" dirty="0">
              <a:solidFill>
                <a:schemeClr val="bg1"/>
              </a:solidFill>
              <a:latin typeface="Lato" panose="020B0604020202020204" charset="0"/>
            </a:endParaRPr>
          </a:p>
        </p:txBody>
      </p:sp>
      <p:grpSp>
        <p:nvGrpSpPr>
          <p:cNvPr id="10" name="Group 9"/>
          <p:cNvGrpSpPr/>
          <p:nvPr/>
        </p:nvGrpSpPr>
        <p:grpSpPr>
          <a:xfrm>
            <a:off x="3275292" y="2400297"/>
            <a:ext cx="5641415" cy="2719119"/>
            <a:chOff x="3275292" y="2400297"/>
            <a:chExt cx="5641415" cy="2719119"/>
          </a:xfrm>
          <a:solidFill>
            <a:schemeClr val="bg1"/>
          </a:solidFill>
        </p:grpSpPr>
        <p:sp>
          <p:nvSpPr>
            <p:cNvPr id="5" name="Freeform 4"/>
            <p:cNvSpPr/>
            <p:nvPr/>
          </p:nvSpPr>
          <p:spPr>
            <a:xfrm>
              <a:off x="3275292" y="2400297"/>
              <a:ext cx="5641415" cy="2057401"/>
            </a:xfrm>
            <a:custGeom>
              <a:avLst/>
              <a:gdLst>
                <a:gd name="connsiteX0" fmla="*/ 0 w 5641415"/>
                <a:gd name="connsiteY0" fmla="*/ 0 h 2057401"/>
                <a:gd name="connsiteX1" fmla="*/ 5641415 w 5641415"/>
                <a:gd name="connsiteY1" fmla="*/ 0 h 2057401"/>
                <a:gd name="connsiteX2" fmla="*/ 5641415 w 5641415"/>
                <a:gd name="connsiteY2" fmla="*/ 2057401 h 2057401"/>
                <a:gd name="connsiteX3" fmla="*/ 4179904 w 5641415"/>
                <a:gd name="connsiteY3" fmla="*/ 2057401 h 2057401"/>
                <a:gd name="connsiteX4" fmla="*/ 4179904 w 5641415"/>
                <a:gd name="connsiteY4" fmla="*/ 1982060 h 2057401"/>
                <a:gd name="connsiteX5" fmla="*/ 5562320 w 5641415"/>
                <a:gd name="connsiteY5" fmla="*/ 1982060 h 2057401"/>
                <a:gd name="connsiteX6" fmla="*/ 5562320 w 5641415"/>
                <a:gd name="connsiteY6" fmla="*/ 75340 h 2057401"/>
                <a:gd name="connsiteX7" fmla="*/ 79094 w 5641415"/>
                <a:gd name="connsiteY7" fmla="*/ 75340 h 2057401"/>
                <a:gd name="connsiteX8" fmla="*/ 79094 w 5641415"/>
                <a:gd name="connsiteY8" fmla="*/ 1982060 h 2057401"/>
                <a:gd name="connsiteX9" fmla="*/ 1461512 w 5641415"/>
                <a:gd name="connsiteY9" fmla="*/ 1982060 h 2057401"/>
                <a:gd name="connsiteX10" fmla="*/ 1461512 w 5641415"/>
                <a:gd name="connsiteY10" fmla="*/ 2057401 h 2057401"/>
                <a:gd name="connsiteX11" fmla="*/ 0 w 5641415"/>
                <a:gd name="connsiteY11" fmla="*/ 2057401 h 205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41415" h="2057401">
                  <a:moveTo>
                    <a:pt x="0" y="0"/>
                  </a:moveTo>
                  <a:lnTo>
                    <a:pt x="5641415" y="0"/>
                  </a:lnTo>
                  <a:lnTo>
                    <a:pt x="5641415" y="2057401"/>
                  </a:lnTo>
                  <a:lnTo>
                    <a:pt x="4179904" y="2057401"/>
                  </a:lnTo>
                  <a:lnTo>
                    <a:pt x="4179904" y="1982060"/>
                  </a:lnTo>
                  <a:lnTo>
                    <a:pt x="5562320" y="1982060"/>
                  </a:lnTo>
                  <a:lnTo>
                    <a:pt x="5562320" y="75340"/>
                  </a:lnTo>
                  <a:lnTo>
                    <a:pt x="79094" y="75340"/>
                  </a:lnTo>
                  <a:lnTo>
                    <a:pt x="79094" y="1982060"/>
                  </a:lnTo>
                  <a:lnTo>
                    <a:pt x="1461512" y="1982060"/>
                  </a:lnTo>
                  <a:lnTo>
                    <a:pt x="1461512" y="2057401"/>
                  </a:lnTo>
                  <a:lnTo>
                    <a:pt x="0" y="2057401"/>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7" name="Rectangle 6"/>
            <p:cNvSpPr/>
            <p:nvPr/>
          </p:nvSpPr>
          <p:spPr>
            <a:xfrm>
              <a:off x="4800686" y="4042198"/>
              <a:ext cx="2590625" cy="1077218"/>
            </a:xfrm>
            <a:prstGeom prst="rect">
              <a:avLst/>
            </a:prstGeom>
            <a:solidFill>
              <a:schemeClr val="accent1"/>
            </a:solidFill>
          </p:spPr>
          <p:txBody>
            <a:bodyPr wrap="square">
              <a:spAutoFit/>
            </a:bodyPr>
            <a:lstStyle/>
            <a:p>
              <a:pPr algn="ctr"/>
              <a:endParaRPr lang="en-US" sz="1600" b="1" dirty="0">
                <a:solidFill>
                  <a:schemeClr val="bg1"/>
                </a:solidFill>
                <a:latin typeface="Lato" panose="020B0604020202020204" charset="0"/>
                <a:hlinkClick r:id="rId3">
                  <a:extLst>
                    <a:ext uri="{A12FA001-AC4F-418D-AE19-62706E023703}">
                      <ahyp:hlinkClr xmlns:ahyp="http://schemas.microsoft.com/office/drawing/2018/hyperlinkcolor" val="tx"/>
                    </a:ext>
                  </a:extLst>
                </a:hlinkClick>
              </a:endParaRPr>
            </a:p>
            <a:p>
              <a:pPr algn="ctr"/>
              <a:r>
                <a:rPr lang="en-US" sz="1600" b="1" dirty="0">
                  <a:solidFill>
                    <a:schemeClr val="bg1"/>
                  </a:solidFill>
                  <a:latin typeface="Lato" panose="020B0604020202020204" charset="0"/>
                  <a:hlinkClick r:id="rId3">
                    <a:extLst>
                      <a:ext uri="{A12FA001-AC4F-418D-AE19-62706E023703}">
                        <ahyp:hlinkClr xmlns:ahyp="http://schemas.microsoft.com/office/drawing/2018/hyperlinkcolor" val="tx"/>
                      </a:ext>
                    </a:extLst>
                  </a:hlinkClick>
                </a:rPr>
                <a:t>info@robusta.com.tr</a:t>
              </a:r>
              <a:endParaRPr lang="en-US" sz="1600" b="1" dirty="0">
                <a:solidFill>
                  <a:schemeClr val="bg1"/>
                </a:solidFill>
                <a:latin typeface="Lato" panose="020B0604020202020204" charset="0"/>
              </a:endParaRPr>
            </a:p>
            <a:p>
              <a:pPr algn="ctr"/>
              <a:r>
                <a:rPr lang="en-US" sz="1600" b="1" dirty="0">
                  <a:solidFill>
                    <a:schemeClr val="bg1"/>
                  </a:solidFill>
                  <a:latin typeface="Lato" panose="020B0604020202020204" charset="0"/>
                  <a:hlinkClick r:id="rId4">
                    <a:extLst>
                      <a:ext uri="{A12FA001-AC4F-418D-AE19-62706E023703}">
                        <ahyp:hlinkClr xmlns:ahyp="http://schemas.microsoft.com/office/drawing/2018/hyperlinkcolor" val="tx"/>
                      </a:ext>
                    </a:extLst>
                  </a:hlinkClick>
                </a:rPr>
                <a:t>www.robusta.com.tr</a:t>
              </a:r>
              <a:endParaRPr lang="en-US" sz="1600" b="1" dirty="0">
                <a:solidFill>
                  <a:schemeClr val="bg1"/>
                </a:solidFill>
                <a:latin typeface="Lato" panose="020B0604020202020204" charset="0"/>
              </a:endParaRPr>
            </a:p>
            <a:p>
              <a:pPr algn="ctr"/>
              <a:endParaRPr lang="en-US" sz="1600" b="1" dirty="0">
                <a:solidFill>
                  <a:schemeClr val="bg1"/>
                </a:solidFill>
                <a:latin typeface="Lato" panose="020B0604020202020204" charset="0"/>
              </a:endParaRPr>
            </a:p>
          </p:txBody>
        </p:sp>
      </p:grpSp>
    </p:spTree>
    <p:extLst>
      <p:ext uri="{BB962C8B-B14F-4D97-AF65-F5344CB8AC3E}">
        <p14:creationId xmlns:p14="http://schemas.microsoft.com/office/powerpoint/2010/main" val="8437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1435608" y="356616"/>
            <a:ext cx="10515600" cy="4434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accent1"/>
              </a:buClr>
              <a:buSzPts val="1800"/>
              <a:buNone/>
            </a:pPr>
            <a:r>
              <a:rPr lang="en-US" dirty="0" err="1"/>
              <a:t>Toplantının</a:t>
            </a:r>
            <a:r>
              <a:rPr lang="en-US" dirty="0"/>
              <a:t> </a:t>
            </a:r>
            <a:r>
              <a:rPr lang="en-US" dirty="0" err="1"/>
              <a:t>Gündemi</a:t>
            </a:r>
            <a:endParaRPr dirty="0"/>
          </a:p>
        </p:txBody>
      </p:sp>
      <p:sp>
        <p:nvSpPr>
          <p:cNvPr id="93" name="Google Shape;93;p14"/>
          <p:cNvSpPr txBox="1">
            <a:spLocks noGrp="1"/>
          </p:cNvSpPr>
          <p:nvPr>
            <p:ph type="body" idx="1"/>
          </p:nvPr>
        </p:nvSpPr>
        <p:spPr>
          <a:xfrm>
            <a:off x="1435607" y="1287175"/>
            <a:ext cx="10515600" cy="4573800"/>
          </a:xfrm>
          <a:prstGeom prst="rect">
            <a:avLst/>
          </a:prstGeom>
        </p:spPr>
        <p:txBody>
          <a:bodyPr spcFirstLastPara="1" wrap="square" lIns="0" tIns="0" rIns="0" bIns="0" anchor="t" anchorCtr="0">
            <a:normAutofit/>
          </a:bodyPr>
          <a:lstStyle/>
          <a:p>
            <a:r>
              <a:rPr lang="en-US" dirty="0" err="1"/>
              <a:t>Proje</a:t>
            </a:r>
            <a:r>
              <a:rPr lang="en-US" dirty="0"/>
              <a:t> Durumu </a:t>
            </a:r>
          </a:p>
          <a:p>
            <a:r>
              <a:rPr lang="en-US" dirty="0" err="1"/>
              <a:t>Anahtar</a:t>
            </a:r>
            <a:r>
              <a:rPr lang="en-US" dirty="0"/>
              <a:t> </a:t>
            </a:r>
            <a:r>
              <a:rPr lang="en-US" dirty="0" err="1"/>
              <a:t>Başarılar</a:t>
            </a:r>
            <a:r>
              <a:rPr lang="en-US" dirty="0"/>
              <a:t> &amp; </a:t>
            </a:r>
            <a:r>
              <a:rPr lang="en-US" dirty="0" err="1"/>
              <a:t>Tamamlanan</a:t>
            </a:r>
            <a:r>
              <a:rPr lang="en-US" dirty="0"/>
              <a:t> </a:t>
            </a:r>
            <a:r>
              <a:rPr lang="en-US" dirty="0" err="1"/>
              <a:t>Aşamalar</a:t>
            </a:r>
            <a:endParaRPr lang="en-US" dirty="0"/>
          </a:p>
          <a:p>
            <a:r>
              <a:rPr lang="en-US" dirty="0" err="1"/>
              <a:t>Karşılaşılan</a:t>
            </a:r>
            <a:r>
              <a:rPr lang="en-US" dirty="0"/>
              <a:t> </a:t>
            </a:r>
            <a:r>
              <a:rPr lang="en-US" dirty="0" err="1"/>
              <a:t>Zorluklar</a:t>
            </a:r>
            <a:r>
              <a:rPr lang="en-US" dirty="0"/>
              <a:t> &amp; </a:t>
            </a:r>
            <a:r>
              <a:rPr lang="en-US" dirty="0" err="1"/>
              <a:t>Riskler</a:t>
            </a:r>
            <a:endParaRPr lang="en-US" dirty="0"/>
          </a:p>
          <a:p>
            <a:r>
              <a:rPr lang="en-US" dirty="0" err="1"/>
              <a:t>Önerilen</a:t>
            </a:r>
            <a:r>
              <a:rPr lang="en-US" dirty="0"/>
              <a:t> </a:t>
            </a:r>
            <a:r>
              <a:rPr lang="en-US" dirty="0" err="1"/>
              <a:t>Çözümler</a:t>
            </a:r>
            <a:r>
              <a:rPr lang="en-US" dirty="0"/>
              <a:t> &amp; </a:t>
            </a:r>
            <a:r>
              <a:rPr lang="en-US" dirty="0" err="1"/>
              <a:t>Karar</a:t>
            </a:r>
            <a:r>
              <a:rPr lang="en-US" dirty="0"/>
              <a:t> </a:t>
            </a:r>
            <a:r>
              <a:rPr lang="en-US" dirty="0" err="1"/>
              <a:t>Gerektiren</a:t>
            </a:r>
            <a:r>
              <a:rPr lang="en-US" dirty="0"/>
              <a:t> </a:t>
            </a:r>
            <a:r>
              <a:rPr lang="en-US" dirty="0" err="1"/>
              <a:t>Konular</a:t>
            </a:r>
            <a:endParaRPr lang="en-US" dirty="0"/>
          </a:p>
          <a:p>
            <a:r>
              <a:rPr lang="en-US" dirty="0" err="1"/>
              <a:t>Sonraki</a:t>
            </a:r>
            <a:r>
              <a:rPr lang="en-US" dirty="0"/>
              <a:t> </a:t>
            </a:r>
            <a:r>
              <a:rPr lang="en-US" dirty="0" err="1"/>
              <a:t>Adımlar</a:t>
            </a:r>
            <a:r>
              <a:rPr lang="en-US" dirty="0"/>
              <a:t> &amp; </a:t>
            </a:r>
            <a:r>
              <a:rPr lang="en-US" dirty="0" err="1"/>
              <a:t>Aksiyon</a:t>
            </a:r>
            <a:r>
              <a:rPr lang="en-US" dirty="0"/>
              <a:t> </a:t>
            </a:r>
            <a:r>
              <a:rPr lang="en-US" dirty="0" err="1"/>
              <a:t>Planı</a:t>
            </a:r>
            <a:br>
              <a:rPr lang="en-US" dirty="0"/>
            </a:br>
            <a:endParaRPr dirty="0"/>
          </a:p>
        </p:txBody>
      </p:sp>
    </p:spTree>
    <p:extLst>
      <p:ext uri="{BB962C8B-B14F-4D97-AF65-F5344CB8AC3E}">
        <p14:creationId xmlns:p14="http://schemas.microsoft.com/office/powerpoint/2010/main" val="88713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 name="Straight Arrow Connector 96">
            <a:extLst>
              <a:ext uri="{FF2B5EF4-FFF2-40B4-BE49-F238E27FC236}">
                <a16:creationId xmlns:a16="http://schemas.microsoft.com/office/drawing/2014/main" id="{AB7E585E-1BE5-4930-8256-1B1DA56FAA06}"/>
              </a:ext>
            </a:extLst>
          </p:cNvPr>
          <p:cNvCxnSpPr>
            <a:cxnSpLocks/>
          </p:cNvCxnSpPr>
          <p:nvPr/>
        </p:nvCxnSpPr>
        <p:spPr>
          <a:xfrm flipV="1">
            <a:off x="9391402" y="2984604"/>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9AB3D31-58FB-4B06-86DC-183914836280}"/>
              </a:ext>
            </a:extLst>
          </p:cNvPr>
          <p:cNvCxnSpPr>
            <a:cxnSpLocks/>
          </p:cNvCxnSpPr>
          <p:nvPr/>
        </p:nvCxnSpPr>
        <p:spPr>
          <a:xfrm>
            <a:off x="6920163" y="3789083"/>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550CCB5-C2E2-4355-8AC7-C0FA4AA81D4B}"/>
              </a:ext>
            </a:extLst>
          </p:cNvPr>
          <p:cNvCxnSpPr>
            <a:cxnSpLocks/>
          </p:cNvCxnSpPr>
          <p:nvPr/>
        </p:nvCxnSpPr>
        <p:spPr>
          <a:xfrm flipV="1">
            <a:off x="4437774" y="2984604"/>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F176695-B5FE-4299-9918-24D97BC5BB0C}"/>
              </a:ext>
            </a:extLst>
          </p:cNvPr>
          <p:cNvCxnSpPr>
            <a:cxnSpLocks/>
          </p:cNvCxnSpPr>
          <p:nvPr/>
        </p:nvCxnSpPr>
        <p:spPr>
          <a:xfrm>
            <a:off x="1955384" y="3789083"/>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B63FF18E-06F5-4244-A956-BC016693449F}"/>
              </a:ext>
            </a:extLst>
          </p:cNvPr>
          <p:cNvCxnSpPr>
            <a:cxnSpLocks/>
          </p:cNvCxnSpPr>
          <p:nvPr/>
        </p:nvCxnSpPr>
        <p:spPr>
          <a:xfrm>
            <a:off x="1964743" y="3652512"/>
            <a:ext cx="9361040" cy="0"/>
          </a:xfrm>
          <a:prstGeom prst="straightConnector1">
            <a:avLst/>
          </a:prstGeom>
          <a:ln>
            <a:gradFill flip="none" rotWithShape="1">
              <a:gsLst>
                <a:gs pos="0">
                  <a:schemeClr val="accent1"/>
                </a:gs>
                <a:gs pos="34000">
                  <a:schemeClr val="accent2"/>
                </a:gs>
                <a:gs pos="68000">
                  <a:schemeClr val="accent4"/>
                </a:gs>
                <a:gs pos="100000">
                  <a:schemeClr val="accent6"/>
                </a:gs>
              </a:gsLst>
              <a:lin ang="0" scaled="1"/>
              <a:tileRect/>
            </a:gra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4B4C3CE-62E5-46D0-9EBB-9F8C0E211253}"/>
              </a:ext>
            </a:extLst>
          </p:cNvPr>
          <p:cNvSpPr/>
          <p:nvPr/>
        </p:nvSpPr>
        <p:spPr>
          <a:xfrm>
            <a:off x="1823634" y="3511404"/>
            <a:ext cx="282216" cy="2822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477E946D-FB18-45EA-BB11-F2D38C58740A}"/>
              </a:ext>
            </a:extLst>
          </p:cNvPr>
          <p:cNvSpPr/>
          <p:nvPr/>
        </p:nvSpPr>
        <p:spPr>
          <a:xfrm>
            <a:off x="4302212" y="3511404"/>
            <a:ext cx="282216" cy="2822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a:extLst>
              <a:ext uri="{FF2B5EF4-FFF2-40B4-BE49-F238E27FC236}">
                <a16:creationId xmlns:a16="http://schemas.microsoft.com/office/drawing/2014/main" id="{211CCFC2-49CC-4239-BE94-47B7C64511FD}"/>
              </a:ext>
            </a:extLst>
          </p:cNvPr>
          <p:cNvSpPr/>
          <p:nvPr/>
        </p:nvSpPr>
        <p:spPr>
          <a:xfrm>
            <a:off x="6780790" y="3511404"/>
            <a:ext cx="282216" cy="28221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a:extLst>
              <a:ext uri="{FF2B5EF4-FFF2-40B4-BE49-F238E27FC236}">
                <a16:creationId xmlns:a16="http://schemas.microsoft.com/office/drawing/2014/main" id="{6E3ED06D-417F-408E-8D81-D8B89E97BEFF}"/>
              </a:ext>
            </a:extLst>
          </p:cNvPr>
          <p:cNvSpPr/>
          <p:nvPr/>
        </p:nvSpPr>
        <p:spPr>
          <a:xfrm>
            <a:off x="9259368" y="3511404"/>
            <a:ext cx="282216" cy="2822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B14E45CA-05E3-4EF9-B5EE-7F5B05258836}"/>
              </a:ext>
            </a:extLst>
          </p:cNvPr>
          <p:cNvSpPr txBox="1"/>
          <p:nvPr/>
        </p:nvSpPr>
        <p:spPr>
          <a:xfrm>
            <a:off x="4062416" y="4657729"/>
            <a:ext cx="755335" cy="400110"/>
          </a:xfrm>
          <a:prstGeom prst="rect">
            <a:avLst/>
          </a:prstGeom>
          <a:noFill/>
        </p:spPr>
        <p:txBody>
          <a:bodyPr wrap="squar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2020</a:t>
            </a:r>
          </a:p>
        </p:txBody>
      </p:sp>
      <p:sp>
        <p:nvSpPr>
          <p:cNvPr id="86" name="TextBox 85">
            <a:extLst>
              <a:ext uri="{FF2B5EF4-FFF2-40B4-BE49-F238E27FC236}">
                <a16:creationId xmlns:a16="http://schemas.microsoft.com/office/drawing/2014/main" id="{B39EC325-3794-412F-80B2-DEB675315805}"/>
              </a:ext>
            </a:extLst>
          </p:cNvPr>
          <p:cNvSpPr txBox="1"/>
          <p:nvPr/>
        </p:nvSpPr>
        <p:spPr>
          <a:xfrm>
            <a:off x="9025663" y="4657729"/>
            <a:ext cx="755335" cy="400110"/>
          </a:xfrm>
          <a:prstGeom prst="rect">
            <a:avLst/>
          </a:prstGeom>
          <a:noFill/>
        </p:spPr>
        <p:txBody>
          <a:bodyPr wrap="square" rtlCol="0">
            <a:spAutoFit/>
          </a:bodyPr>
          <a:lstStyle/>
          <a:p>
            <a:pPr algn="ctr"/>
            <a:r>
              <a:rPr lang="en-IN" sz="2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2022</a:t>
            </a:r>
          </a:p>
        </p:txBody>
      </p:sp>
      <p:sp>
        <p:nvSpPr>
          <p:cNvPr id="46" name="Google Shape;99;g32832e14cd9_0_22">
            <a:extLst>
              <a:ext uri="{FF2B5EF4-FFF2-40B4-BE49-F238E27FC236}">
                <a16:creationId xmlns:a16="http://schemas.microsoft.com/office/drawing/2014/main" id="{8DEF2F02-999D-4200-B2EC-52CAAC9BE58B}"/>
              </a:ext>
            </a:extLst>
          </p:cNvPr>
          <p:cNvSpPr txBox="1">
            <a:spLocks/>
          </p:cNvSpPr>
          <p:nvPr/>
        </p:nvSpPr>
        <p:spPr>
          <a:xfrm>
            <a:off x="1522990" y="342299"/>
            <a:ext cx="10515600" cy="443400"/>
          </a:xfrm>
          <a:prstGeom prst="rect">
            <a:avLst/>
          </a:prstGeom>
          <a:noFill/>
          <a:ln>
            <a:noFill/>
          </a:ln>
        </p:spPr>
        <p:txBody>
          <a:bodyPr spcFirstLastPara="1" wrap="square" lIns="0" tIns="0" rIns="0" bIns="0" anchor="ctr"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200"/>
              <a:buFont typeface="Lato"/>
              <a:buNone/>
              <a:defRPr sz="3200" b="1" i="0" u="none" strike="noStrike" cap="none">
                <a:solidFill>
                  <a:schemeClr val="accen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1800"/>
            </a:pPr>
            <a:r>
              <a:rPr lang="en-US" dirty="0" err="1"/>
              <a:t>Proje</a:t>
            </a:r>
            <a:r>
              <a:rPr lang="en-US" dirty="0"/>
              <a:t> </a:t>
            </a:r>
            <a:r>
              <a:rPr lang="en-US" dirty="0" err="1"/>
              <a:t>Takvimi</a:t>
            </a:r>
            <a:endParaRPr lang="en-US" dirty="0"/>
          </a:p>
        </p:txBody>
      </p:sp>
      <p:cxnSp>
        <p:nvCxnSpPr>
          <p:cNvPr id="47" name="Straight Arrow Connector 46">
            <a:extLst>
              <a:ext uri="{FF2B5EF4-FFF2-40B4-BE49-F238E27FC236}">
                <a16:creationId xmlns:a16="http://schemas.microsoft.com/office/drawing/2014/main" id="{01F51BBD-31D0-4028-BDEC-B6D636B0E16E}"/>
              </a:ext>
            </a:extLst>
          </p:cNvPr>
          <p:cNvCxnSpPr>
            <a:cxnSpLocks/>
          </p:cNvCxnSpPr>
          <p:nvPr/>
        </p:nvCxnSpPr>
        <p:spPr>
          <a:xfrm flipV="1">
            <a:off x="1964742" y="3006321"/>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E8CF918-6A26-4799-B334-2E9331CB7D02}"/>
              </a:ext>
            </a:extLst>
          </p:cNvPr>
          <p:cNvCxnSpPr>
            <a:cxnSpLocks/>
          </p:cNvCxnSpPr>
          <p:nvPr/>
        </p:nvCxnSpPr>
        <p:spPr>
          <a:xfrm>
            <a:off x="4437774" y="3724520"/>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E4BE5E1-1B28-4E3E-8722-4FF7829FBC79}"/>
              </a:ext>
            </a:extLst>
          </p:cNvPr>
          <p:cNvCxnSpPr>
            <a:cxnSpLocks/>
          </p:cNvCxnSpPr>
          <p:nvPr/>
        </p:nvCxnSpPr>
        <p:spPr>
          <a:xfrm flipV="1">
            <a:off x="6920163" y="3001502"/>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99A8C15-3D7F-4E5F-82ED-09766FF80D4E}"/>
              </a:ext>
            </a:extLst>
          </p:cNvPr>
          <p:cNvCxnSpPr>
            <a:cxnSpLocks/>
          </p:cNvCxnSpPr>
          <p:nvPr/>
        </p:nvCxnSpPr>
        <p:spPr>
          <a:xfrm>
            <a:off x="9400476" y="3793590"/>
            <a:ext cx="0" cy="526802"/>
          </a:xfrm>
          <a:prstGeom prst="straightConnector1">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3" name="Freeform: Shape 62">
            <a:extLst>
              <a:ext uri="{FF2B5EF4-FFF2-40B4-BE49-F238E27FC236}">
                <a16:creationId xmlns:a16="http://schemas.microsoft.com/office/drawing/2014/main" id="{C2621ABD-3408-4932-8DB8-60FB38FCF0CB}"/>
              </a:ext>
            </a:extLst>
          </p:cNvPr>
          <p:cNvSpPr/>
          <p:nvPr/>
        </p:nvSpPr>
        <p:spPr>
          <a:xfrm flipH="1">
            <a:off x="1771754" y="1092106"/>
            <a:ext cx="1533309" cy="392678"/>
          </a:xfrm>
          <a:custGeom>
            <a:avLst/>
            <a:gdLst>
              <a:gd name="connsiteX0" fmla="*/ 2541225 w 2541225"/>
              <a:gd name="connsiteY0" fmla="*/ 0 h 531437"/>
              <a:gd name="connsiteX1" fmla="*/ 1307450 w 2541225"/>
              <a:gd name="connsiteY1" fmla="*/ 0 h 531437"/>
              <a:gd name="connsiteX2" fmla="*/ 1233775 w 2541225"/>
              <a:gd name="connsiteY2" fmla="*/ 0 h 531437"/>
              <a:gd name="connsiteX3" fmla="*/ 0 w 2541225"/>
              <a:gd name="connsiteY3" fmla="*/ 0 h 531437"/>
              <a:gd name="connsiteX4" fmla="*/ 192566 w 2541225"/>
              <a:gd name="connsiteY4" fmla="*/ 265719 h 531437"/>
              <a:gd name="connsiteX5" fmla="*/ 0 w 2541225"/>
              <a:gd name="connsiteY5" fmla="*/ 531437 h 531437"/>
              <a:gd name="connsiteX6" fmla="*/ 1233775 w 2541225"/>
              <a:gd name="connsiteY6" fmla="*/ 531437 h 531437"/>
              <a:gd name="connsiteX7" fmla="*/ 1307450 w 2541225"/>
              <a:gd name="connsiteY7" fmla="*/ 531437 h 531437"/>
              <a:gd name="connsiteX8" fmla="*/ 2541225 w 2541225"/>
              <a:gd name="connsiteY8" fmla="*/ 531437 h 531437"/>
              <a:gd name="connsiteX9" fmla="*/ 2348659 w 2541225"/>
              <a:gd name="connsiteY9" fmla="*/ 265719 h 5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25" h="531437">
                <a:moveTo>
                  <a:pt x="2541225" y="0"/>
                </a:moveTo>
                <a:lnTo>
                  <a:pt x="1307450" y="0"/>
                </a:lnTo>
                <a:lnTo>
                  <a:pt x="1233775" y="0"/>
                </a:lnTo>
                <a:lnTo>
                  <a:pt x="0" y="0"/>
                </a:lnTo>
                <a:lnTo>
                  <a:pt x="192566" y="265719"/>
                </a:lnTo>
                <a:lnTo>
                  <a:pt x="0" y="531437"/>
                </a:lnTo>
                <a:lnTo>
                  <a:pt x="1233775" y="531437"/>
                </a:lnTo>
                <a:lnTo>
                  <a:pt x="1307450" y="531437"/>
                </a:lnTo>
                <a:lnTo>
                  <a:pt x="2541225" y="531437"/>
                </a:lnTo>
                <a:lnTo>
                  <a:pt x="2348659" y="265719"/>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98000" rtlCol="0" anchor="ctr"/>
          <a:lstStyle/>
          <a:p>
            <a:r>
              <a:rPr lang="en-IN"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Planlanan</a:t>
            </a:r>
            <a:endPar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4" name="Freeform: Shape 63">
            <a:extLst>
              <a:ext uri="{FF2B5EF4-FFF2-40B4-BE49-F238E27FC236}">
                <a16:creationId xmlns:a16="http://schemas.microsoft.com/office/drawing/2014/main" id="{83C7B9B5-B9DB-4CE5-B2D5-51EFBF43F594}"/>
              </a:ext>
            </a:extLst>
          </p:cNvPr>
          <p:cNvSpPr/>
          <p:nvPr/>
        </p:nvSpPr>
        <p:spPr>
          <a:xfrm flipH="1">
            <a:off x="1804680" y="5988650"/>
            <a:ext cx="1678907" cy="392678"/>
          </a:xfrm>
          <a:custGeom>
            <a:avLst/>
            <a:gdLst>
              <a:gd name="connsiteX0" fmla="*/ 2541225 w 2541225"/>
              <a:gd name="connsiteY0" fmla="*/ 0 h 531437"/>
              <a:gd name="connsiteX1" fmla="*/ 1307450 w 2541225"/>
              <a:gd name="connsiteY1" fmla="*/ 0 h 531437"/>
              <a:gd name="connsiteX2" fmla="*/ 1233775 w 2541225"/>
              <a:gd name="connsiteY2" fmla="*/ 0 h 531437"/>
              <a:gd name="connsiteX3" fmla="*/ 0 w 2541225"/>
              <a:gd name="connsiteY3" fmla="*/ 0 h 531437"/>
              <a:gd name="connsiteX4" fmla="*/ 192566 w 2541225"/>
              <a:gd name="connsiteY4" fmla="*/ 265719 h 531437"/>
              <a:gd name="connsiteX5" fmla="*/ 0 w 2541225"/>
              <a:gd name="connsiteY5" fmla="*/ 531437 h 531437"/>
              <a:gd name="connsiteX6" fmla="*/ 1233775 w 2541225"/>
              <a:gd name="connsiteY6" fmla="*/ 531437 h 531437"/>
              <a:gd name="connsiteX7" fmla="*/ 1307450 w 2541225"/>
              <a:gd name="connsiteY7" fmla="*/ 531437 h 531437"/>
              <a:gd name="connsiteX8" fmla="*/ 2541225 w 2541225"/>
              <a:gd name="connsiteY8" fmla="*/ 531437 h 531437"/>
              <a:gd name="connsiteX9" fmla="*/ 2348659 w 2541225"/>
              <a:gd name="connsiteY9" fmla="*/ 265719 h 5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1225" h="531437">
                <a:moveTo>
                  <a:pt x="2541225" y="0"/>
                </a:moveTo>
                <a:lnTo>
                  <a:pt x="1307450" y="0"/>
                </a:lnTo>
                <a:lnTo>
                  <a:pt x="1233775" y="0"/>
                </a:lnTo>
                <a:lnTo>
                  <a:pt x="0" y="0"/>
                </a:lnTo>
                <a:lnTo>
                  <a:pt x="192566" y="265719"/>
                </a:lnTo>
                <a:lnTo>
                  <a:pt x="0" y="531437"/>
                </a:lnTo>
                <a:lnTo>
                  <a:pt x="1233775" y="531437"/>
                </a:lnTo>
                <a:lnTo>
                  <a:pt x="1307450" y="531437"/>
                </a:lnTo>
                <a:lnTo>
                  <a:pt x="2541225" y="531437"/>
                </a:lnTo>
                <a:lnTo>
                  <a:pt x="2348659" y="2657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98000" rIns="198000" rtlCol="0" anchor="ctr"/>
          <a:lstStyle/>
          <a:p>
            <a:r>
              <a:rPr lang="en-IN" sz="16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Gerçekleşen</a:t>
            </a:r>
            <a:endPar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F87020AF-9422-4B42-9AD6-CFE9AE7BB7F1}"/>
              </a:ext>
            </a:extLst>
          </p:cNvPr>
          <p:cNvSpPr/>
          <p:nvPr/>
        </p:nvSpPr>
        <p:spPr>
          <a:xfrm>
            <a:off x="1608276" y="4914171"/>
            <a:ext cx="1475018" cy="461665"/>
          </a:xfrm>
          <a:prstGeom prst="rect">
            <a:avLst/>
          </a:prstGeom>
        </p:spPr>
        <p:txBody>
          <a:bodyPr wrap="square">
            <a:spAutoFit/>
          </a:bodyPr>
          <a:lstStyle/>
          <a:p>
            <a:r>
              <a:rPr lang="en-US" sz="1200" dirty="0" err="1">
                <a:solidFill>
                  <a:schemeClr val="tx1">
                    <a:lumMod val="50000"/>
                    <a:lumOff val="50000"/>
                  </a:schemeClr>
                </a:solidFill>
                <a:latin typeface="Lato" panose="020B0604020202020204" charset="0"/>
                <a:ea typeface="Open Sans" panose="020B0606030504020204" pitchFamily="34" charset="0"/>
                <a:cs typeface="Open Sans" panose="020B0606030504020204" pitchFamily="34" charset="0"/>
              </a:rPr>
              <a:t>Analizlerin</a:t>
            </a:r>
            <a:r>
              <a:rPr lang="en-US" sz="1200" dirty="0">
                <a:solidFill>
                  <a:schemeClr val="tx1">
                    <a:lumMod val="50000"/>
                    <a:lumOff val="50000"/>
                  </a:schemeClr>
                </a:solidFill>
                <a:latin typeface="Lato" panose="020B0604020202020204" charset="0"/>
                <a:ea typeface="Open Sans" panose="020B0606030504020204" pitchFamily="34" charset="0"/>
                <a:cs typeface="Open Sans" panose="020B0606030504020204" pitchFamily="34" charset="0"/>
              </a:rPr>
              <a:t> </a:t>
            </a:r>
          </a:p>
          <a:p>
            <a:r>
              <a:rPr lang="en-US" sz="1200" dirty="0" err="1">
                <a:solidFill>
                  <a:schemeClr val="tx1">
                    <a:lumMod val="50000"/>
                    <a:lumOff val="50000"/>
                  </a:schemeClr>
                </a:solidFill>
                <a:latin typeface="Lato" panose="020B0604020202020204" charset="0"/>
                <a:ea typeface="Open Sans" panose="020B0606030504020204" pitchFamily="34" charset="0"/>
                <a:cs typeface="Open Sans" panose="020B0606030504020204" pitchFamily="34" charset="0"/>
              </a:rPr>
              <a:t>tamamlanamsı</a:t>
            </a:r>
            <a:endParaRPr lang="en-US" sz="1200" dirty="0"/>
          </a:p>
        </p:txBody>
      </p:sp>
      <p:sp>
        <p:nvSpPr>
          <p:cNvPr id="69" name="TextBox 68">
            <a:extLst>
              <a:ext uri="{FF2B5EF4-FFF2-40B4-BE49-F238E27FC236}">
                <a16:creationId xmlns:a16="http://schemas.microsoft.com/office/drawing/2014/main" id="{A4FDA47F-FC1E-4EB4-96B1-25336B9D23FE}"/>
              </a:ext>
            </a:extLst>
          </p:cNvPr>
          <p:cNvSpPr txBox="1"/>
          <p:nvPr/>
        </p:nvSpPr>
        <p:spPr>
          <a:xfrm>
            <a:off x="1415480" y="2572961"/>
            <a:ext cx="1154480" cy="276999"/>
          </a:xfrm>
          <a:prstGeom prst="rect">
            <a:avLst/>
          </a:prstGeom>
          <a:noFill/>
        </p:spPr>
        <p:txBody>
          <a:bodyPr wrap="square" rtlCol="0">
            <a:spAutoFit/>
          </a:bodyPr>
          <a:lstStyle/>
          <a:p>
            <a:pPr algn="ctr"/>
            <a:r>
              <a:rPr lang="en-US" sz="1200" dirty="0">
                <a:solidFill>
                  <a:schemeClr val="dk1"/>
                </a:solidFill>
                <a:latin typeface="Lato"/>
                <a:sym typeface="Lato"/>
              </a:rPr>
              <a:t>12 Mart 2025</a:t>
            </a:r>
          </a:p>
        </p:txBody>
      </p:sp>
      <p:sp>
        <p:nvSpPr>
          <p:cNvPr id="71" name="TextBox 70">
            <a:extLst>
              <a:ext uri="{FF2B5EF4-FFF2-40B4-BE49-F238E27FC236}">
                <a16:creationId xmlns:a16="http://schemas.microsoft.com/office/drawing/2014/main" id="{265E0AF1-8AC1-49FE-8231-691AD6D47A93}"/>
              </a:ext>
            </a:extLst>
          </p:cNvPr>
          <p:cNvSpPr txBox="1"/>
          <p:nvPr/>
        </p:nvSpPr>
        <p:spPr>
          <a:xfrm>
            <a:off x="3847853" y="2572961"/>
            <a:ext cx="1154480" cy="276999"/>
          </a:xfrm>
          <a:prstGeom prst="rect">
            <a:avLst/>
          </a:prstGeom>
          <a:noFill/>
        </p:spPr>
        <p:txBody>
          <a:bodyPr wrap="square" rtlCol="0">
            <a:spAutoFit/>
          </a:bodyPr>
          <a:lstStyle/>
          <a:p>
            <a:pPr algn="ctr"/>
            <a:r>
              <a:rPr lang="en-US" sz="1200" dirty="0">
                <a:solidFill>
                  <a:schemeClr val="dk1"/>
                </a:solidFill>
                <a:latin typeface="Lato"/>
              </a:rPr>
              <a:t>12 Mart 2025</a:t>
            </a:r>
          </a:p>
        </p:txBody>
      </p:sp>
      <p:sp>
        <p:nvSpPr>
          <p:cNvPr id="72" name="TextBox 71">
            <a:extLst>
              <a:ext uri="{FF2B5EF4-FFF2-40B4-BE49-F238E27FC236}">
                <a16:creationId xmlns:a16="http://schemas.microsoft.com/office/drawing/2014/main" id="{94A75D87-CEA3-41DE-BA3B-A24FABA553AD}"/>
              </a:ext>
            </a:extLst>
          </p:cNvPr>
          <p:cNvSpPr txBox="1"/>
          <p:nvPr/>
        </p:nvSpPr>
        <p:spPr>
          <a:xfrm>
            <a:off x="6339137" y="4455064"/>
            <a:ext cx="1154480" cy="276999"/>
          </a:xfrm>
          <a:prstGeom prst="rect">
            <a:avLst/>
          </a:prstGeom>
          <a:noFill/>
        </p:spPr>
        <p:txBody>
          <a:bodyPr wrap="square" rtlCol="0">
            <a:spAutoFit/>
          </a:bodyPr>
          <a:lstStyle/>
          <a:p>
            <a:pPr algn="ctr"/>
            <a:r>
              <a:rPr lang="en-US" sz="1200" dirty="0">
                <a:solidFill>
                  <a:schemeClr val="dk1"/>
                </a:solidFill>
                <a:latin typeface="Lato"/>
              </a:rPr>
              <a:t>12 Mart 2025</a:t>
            </a:r>
          </a:p>
        </p:txBody>
      </p:sp>
      <p:sp>
        <p:nvSpPr>
          <p:cNvPr id="73" name="TextBox 72">
            <a:extLst>
              <a:ext uri="{FF2B5EF4-FFF2-40B4-BE49-F238E27FC236}">
                <a16:creationId xmlns:a16="http://schemas.microsoft.com/office/drawing/2014/main" id="{1F215535-9597-44BE-9DC4-089F408C8DA8}"/>
              </a:ext>
            </a:extLst>
          </p:cNvPr>
          <p:cNvSpPr txBox="1"/>
          <p:nvPr/>
        </p:nvSpPr>
        <p:spPr>
          <a:xfrm>
            <a:off x="6349796" y="2572961"/>
            <a:ext cx="1154480" cy="276999"/>
          </a:xfrm>
          <a:prstGeom prst="rect">
            <a:avLst/>
          </a:prstGeom>
          <a:noFill/>
        </p:spPr>
        <p:txBody>
          <a:bodyPr wrap="square" rtlCol="0">
            <a:spAutoFit/>
          </a:bodyPr>
          <a:lstStyle/>
          <a:p>
            <a:pPr algn="ctr"/>
            <a:r>
              <a:rPr lang="en-US" sz="1200" dirty="0">
                <a:solidFill>
                  <a:schemeClr val="dk1"/>
                </a:solidFill>
                <a:latin typeface="Lato"/>
              </a:rPr>
              <a:t>12 Mart 2025</a:t>
            </a:r>
          </a:p>
        </p:txBody>
      </p:sp>
      <p:sp>
        <p:nvSpPr>
          <p:cNvPr id="74" name="TextBox 73">
            <a:extLst>
              <a:ext uri="{FF2B5EF4-FFF2-40B4-BE49-F238E27FC236}">
                <a16:creationId xmlns:a16="http://schemas.microsoft.com/office/drawing/2014/main" id="{8F06B43D-C0FD-455C-803F-CDA4ADE3042A}"/>
              </a:ext>
            </a:extLst>
          </p:cNvPr>
          <p:cNvSpPr txBox="1"/>
          <p:nvPr/>
        </p:nvSpPr>
        <p:spPr>
          <a:xfrm>
            <a:off x="8701121" y="4455064"/>
            <a:ext cx="1154480" cy="276999"/>
          </a:xfrm>
          <a:prstGeom prst="rect">
            <a:avLst/>
          </a:prstGeom>
          <a:noFill/>
        </p:spPr>
        <p:txBody>
          <a:bodyPr wrap="square" rtlCol="0">
            <a:spAutoFit/>
          </a:bodyPr>
          <a:lstStyle/>
          <a:p>
            <a:pPr algn="ctr"/>
            <a:r>
              <a:rPr lang="en-US" sz="1200" dirty="0">
                <a:solidFill>
                  <a:schemeClr val="dk1"/>
                </a:solidFill>
                <a:latin typeface="Lato"/>
              </a:rPr>
              <a:t>12 Mart 2025</a:t>
            </a:r>
          </a:p>
        </p:txBody>
      </p:sp>
      <p:sp>
        <p:nvSpPr>
          <p:cNvPr id="75" name="TextBox 74">
            <a:extLst>
              <a:ext uri="{FF2B5EF4-FFF2-40B4-BE49-F238E27FC236}">
                <a16:creationId xmlns:a16="http://schemas.microsoft.com/office/drawing/2014/main" id="{3383A065-ECC7-4554-B458-B9DAE2542DB4}"/>
              </a:ext>
            </a:extLst>
          </p:cNvPr>
          <p:cNvSpPr txBox="1"/>
          <p:nvPr/>
        </p:nvSpPr>
        <p:spPr>
          <a:xfrm>
            <a:off x="8711780" y="2572961"/>
            <a:ext cx="1154480" cy="276999"/>
          </a:xfrm>
          <a:prstGeom prst="rect">
            <a:avLst/>
          </a:prstGeom>
          <a:noFill/>
        </p:spPr>
        <p:txBody>
          <a:bodyPr wrap="square" rtlCol="0">
            <a:spAutoFit/>
          </a:bodyPr>
          <a:lstStyle/>
          <a:p>
            <a:pPr algn="ctr"/>
            <a:r>
              <a:rPr lang="en-US" sz="1200" dirty="0">
                <a:solidFill>
                  <a:schemeClr val="dk1"/>
                </a:solidFill>
                <a:latin typeface="Lato"/>
              </a:rPr>
              <a:t>12 Mart 2025</a:t>
            </a:r>
          </a:p>
        </p:txBody>
      </p:sp>
      <p:sp>
        <p:nvSpPr>
          <p:cNvPr id="76" name="TextBox 75">
            <a:extLst>
              <a:ext uri="{FF2B5EF4-FFF2-40B4-BE49-F238E27FC236}">
                <a16:creationId xmlns:a16="http://schemas.microsoft.com/office/drawing/2014/main" id="{7793DAB9-F936-407F-B744-00FF84659D91}"/>
              </a:ext>
            </a:extLst>
          </p:cNvPr>
          <p:cNvSpPr txBox="1"/>
          <p:nvPr/>
        </p:nvSpPr>
        <p:spPr>
          <a:xfrm>
            <a:off x="1415480" y="4451264"/>
            <a:ext cx="1154480" cy="276999"/>
          </a:xfrm>
          <a:prstGeom prst="rect">
            <a:avLst/>
          </a:prstGeom>
          <a:noFill/>
        </p:spPr>
        <p:txBody>
          <a:bodyPr wrap="square" rtlCol="0">
            <a:spAutoFit/>
          </a:bodyPr>
          <a:lstStyle/>
          <a:p>
            <a:pPr algn="ctr"/>
            <a:r>
              <a:rPr lang="en-US" sz="1200" dirty="0">
                <a:solidFill>
                  <a:schemeClr val="dk1"/>
                </a:solidFill>
                <a:latin typeface="Lato"/>
                <a:sym typeface="Lato"/>
              </a:rPr>
              <a:t>12 Mart 2025</a:t>
            </a:r>
          </a:p>
        </p:txBody>
      </p:sp>
      <p:sp>
        <p:nvSpPr>
          <p:cNvPr id="77" name="TextBox 76">
            <a:extLst>
              <a:ext uri="{FF2B5EF4-FFF2-40B4-BE49-F238E27FC236}">
                <a16:creationId xmlns:a16="http://schemas.microsoft.com/office/drawing/2014/main" id="{C0FFBDC0-103B-4D81-BDD4-93B309834B85}"/>
              </a:ext>
            </a:extLst>
          </p:cNvPr>
          <p:cNvSpPr txBox="1"/>
          <p:nvPr/>
        </p:nvSpPr>
        <p:spPr>
          <a:xfrm>
            <a:off x="3877308" y="4457672"/>
            <a:ext cx="1154480" cy="276999"/>
          </a:xfrm>
          <a:prstGeom prst="rect">
            <a:avLst/>
          </a:prstGeom>
          <a:noFill/>
        </p:spPr>
        <p:txBody>
          <a:bodyPr wrap="square" rtlCol="0">
            <a:spAutoFit/>
          </a:bodyPr>
          <a:lstStyle/>
          <a:p>
            <a:pPr algn="ctr"/>
            <a:r>
              <a:rPr lang="en-US" sz="1200" dirty="0">
                <a:solidFill>
                  <a:schemeClr val="dk1"/>
                </a:solidFill>
                <a:latin typeface="Lato"/>
                <a:sym typeface="Lato"/>
              </a:rPr>
              <a:t>12 Mart 2025</a:t>
            </a:r>
          </a:p>
        </p:txBody>
      </p:sp>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ADCF83-83D7-4143-969D-2289CD699F9A}"/>
              </a:ext>
            </a:extLst>
          </p:cNvPr>
          <p:cNvSpPr>
            <a:spLocks noGrp="1"/>
          </p:cNvSpPr>
          <p:nvPr>
            <p:ph type="title"/>
          </p:nvPr>
        </p:nvSpPr>
        <p:spPr>
          <a:xfrm>
            <a:off x="1343471" y="356616"/>
            <a:ext cx="10314015" cy="443198"/>
          </a:xfrm>
        </p:spPr>
        <p:txBody>
          <a:bodyPr/>
          <a:lstStyle/>
          <a:p>
            <a:r>
              <a:rPr lang="en-US" dirty="0" err="1">
                <a:latin typeface="Lato" panose="020B0604020202020204" charset="0"/>
              </a:rPr>
              <a:t>Zorluklarlar</a:t>
            </a:r>
            <a:r>
              <a:rPr lang="en-US" dirty="0">
                <a:latin typeface="Lato" panose="020B0604020202020204" charset="0"/>
              </a:rPr>
              <a:t> &amp; </a:t>
            </a:r>
            <a:r>
              <a:rPr lang="en-US" dirty="0" err="1">
                <a:latin typeface="Lato" panose="020B0604020202020204" charset="0"/>
              </a:rPr>
              <a:t>Riskler</a:t>
            </a:r>
            <a:endParaRPr lang="en-US" dirty="0">
              <a:latin typeface="Lato" panose="020B0604020202020204" charset="0"/>
            </a:endParaRPr>
          </a:p>
        </p:txBody>
      </p:sp>
      <p:sp>
        <p:nvSpPr>
          <p:cNvPr id="8" name="Rectangle 7">
            <a:extLst>
              <a:ext uri="{FF2B5EF4-FFF2-40B4-BE49-F238E27FC236}">
                <a16:creationId xmlns:a16="http://schemas.microsoft.com/office/drawing/2014/main" id="{E15A19F4-C7EB-4459-A344-2BA3BCFFE08A}"/>
              </a:ext>
            </a:extLst>
          </p:cNvPr>
          <p:cNvSpPr/>
          <p:nvPr/>
        </p:nvSpPr>
        <p:spPr>
          <a:xfrm>
            <a:off x="1245560" y="1249570"/>
            <a:ext cx="1023143" cy="9295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B0604020202020204" charset="0"/>
            </a:endParaRPr>
          </a:p>
        </p:txBody>
      </p:sp>
      <p:sp>
        <p:nvSpPr>
          <p:cNvPr id="9" name="Rectangle 8">
            <a:extLst>
              <a:ext uri="{FF2B5EF4-FFF2-40B4-BE49-F238E27FC236}">
                <a16:creationId xmlns:a16="http://schemas.microsoft.com/office/drawing/2014/main" id="{59690D11-A8D4-4228-A142-7211477CC1AF}"/>
              </a:ext>
            </a:extLst>
          </p:cNvPr>
          <p:cNvSpPr/>
          <p:nvPr/>
        </p:nvSpPr>
        <p:spPr>
          <a:xfrm>
            <a:off x="2468803" y="1535347"/>
            <a:ext cx="3460599" cy="1200329"/>
          </a:xfrm>
          <a:prstGeom prst="rect">
            <a:avLst/>
          </a:prstGeom>
        </p:spPr>
        <p:txBody>
          <a:bodyPr wrap="square">
            <a:spAutoFit/>
          </a:bodyPr>
          <a:lstStyle/>
          <a:p>
            <a:pPr marL="171450" indent="-171450">
              <a:buFont typeface="Arial" panose="020B0604020202020204" pitchFamily="34" charset="0"/>
              <a:buChar char="•"/>
            </a:pPr>
            <a:r>
              <a:rPr lang="id-ID" sz="1200" dirty="0">
                <a:solidFill>
                  <a:schemeClr val="dk1"/>
                </a:solidFill>
                <a:latin typeface="Lato"/>
              </a:rPr>
              <a:t>Lorem ipsum dolor sit amet, lacus nulla ac netus nibh aliquet, porttitor ligula justo libero vivamus porttitor dolor, conubia mollit. Sapien nam suspendisse, tincidunt eget ante tincidunt, eros in auctor fringilla praesent at diam. Lorem ipsum dolor sit amet.</a:t>
            </a:r>
          </a:p>
        </p:txBody>
      </p:sp>
      <p:sp>
        <p:nvSpPr>
          <p:cNvPr id="10" name="TextBox 9">
            <a:extLst>
              <a:ext uri="{FF2B5EF4-FFF2-40B4-BE49-F238E27FC236}">
                <a16:creationId xmlns:a16="http://schemas.microsoft.com/office/drawing/2014/main" id="{867DC036-AB88-40F3-B2A6-79F33A03A854}"/>
              </a:ext>
            </a:extLst>
          </p:cNvPr>
          <p:cNvSpPr txBox="1"/>
          <p:nvPr/>
        </p:nvSpPr>
        <p:spPr>
          <a:xfrm>
            <a:off x="2468802" y="1188015"/>
            <a:ext cx="2907117" cy="338554"/>
          </a:xfrm>
          <a:prstGeom prst="rect">
            <a:avLst/>
          </a:prstGeom>
          <a:noFill/>
        </p:spPr>
        <p:txBody>
          <a:bodyPr wrap="square" rtlCol="0">
            <a:spAutoFit/>
          </a:bodyPr>
          <a:lstStyle/>
          <a:p>
            <a:r>
              <a:rPr lang="en-US" sz="1600" b="1" dirty="0" err="1">
                <a:solidFill>
                  <a:schemeClr val="dk1"/>
                </a:solidFill>
                <a:latin typeface="Lato"/>
                <a:sym typeface="Lato"/>
              </a:rPr>
              <a:t>Mevcut</a:t>
            </a:r>
            <a:r>
              <a:rPr lang="en-US" sz="1600" b="1" dirty="0">
                <a:solidFill>
                  <a:schemeClr val="dk1"/>
                </a:solidFill>
                <a:latin typeface="Lato"/>
                <a:sym typeface="Lato"/>
              </a:rPr>
              <a:t> </a:t>
            </a:r>
            <a:r>
              <a:rPr lang="en-US" sz="1600" b="1" dirty="0" err="1">
                <a:solidFill>
                  <a:schemeClr val="dk1"/>
                </a:solidFill>
                <a:latin typeface="Lato"/>
                <a:sym typeface="Lato"/>
              </a:rPr>
              <a:t>Problemler</a:t>
            </a:r>
            <a:endParaRPr lang="en-US" sz="1600" b="1" dirty="0">
              <a:solidFill>
                <a:schemeClr val="dk1"/>
              </a:solidFill>
              <a:latin typeface="Lato"/>
              <a:sym typeface="Lato"/>
            </a:endParaRPr>
          </a:p>
        </p:txBody>
      </p:sp>
      <p:sp>
        <p:nvSpPr>
          <p:cNvPr id="11" name="Rectangle 10">
            <a:extLst>
              <a:ext uri="{FF2B5EF4-FFF2-40B4-BE49-F238E27FC236}">
                <a16:creationId xmlns:a16="http://schemas.microsoft.com/office/drawing/2014/main" id="{A3C9493F-4827-49A4-B925-7FF492E66290}"/>
              </a:ext>
            </a:extLst>
          </p:cNvPr>
          <p:cNvSpPr/>
          <p:nvPr/>
        </p:nvSpPr>
        <p:spPr>
          <a:xfrm>
            <a:off x="7028782" y="1249570"/>
            <a:ext cx="1023143" cy="9295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B0604020202020204" charset="0"/>
            </a:endParaRPr>
          </a:p>
        </p:txBody>
      </p:sp>
      <p:sp>
        <p:nvSpPr>
          <p:cNvPr id="12" name="Rectangle 11">
            <a:extLst>
              <a:ext uri="{FF2B5EF4-FFF2-40B4-BE49-F238E27FC236}">
                <a16:creationId xmlns:a16="http://schemas.microsoft.com/office/drawing/2014/main" id="{A8BEF7DA-951C-438B-AF02-895BC181A24F}"/>
              </a:ext>
            </a:extLst>
          </p:cNvPr>
          <p:cNvSpPr/>
          <p:nvPr/>
        </p:nvSpPr>
        <p:spPr>
          <a:xfrm>
            <a:off x="8252025" y="1535347"/>
            <a:ext cx="3460599" cy="830997"/>
          </a:xfrm>
          <a:prstGeom prst="rect">
            <a:avLst/>
          </a:prstGeom>
        </p:spPr>
        <p:txBody>
          <a:bodyPr wrap="square">
            <a:spAutoFit/>
          </a:bodyPr>
          <a:lstStyle/>
          <a:p>
            <a:pPr marL="171450" indent="-171450">
              <a:buFont typeface="Arial" panose="020B0604020202020204" pitchFamily="34" charset="0"/>
              <a:buChar char="•"/>
            </a:pPr>
            <a:r>
              <a:rPr lang="en-US" sz="1200" dirty="0" err="1">
                <a:solidFill>
                  <a:schemeClr val="dk1"/>
                </a:solidFill>
                <a:latin typeface="Lato"/>
              </a:rPr>
              <a:t>İş</a:t>
            </a:r>
            <a:r>
              <a:rPr lang="en-US" sz="1200" dirty="0">
                <a:solidFill>
                  <a:schemeClr val="dk1"/>
                </a:solidFill>
                <a:latin typeface="Lato"/>
              </a:rPr>
              <a:t> </a:t>
            </a:r>
            <a:r>
              <a:rPr lang="en-US" sz="1200" dirty="0" err="1">
                <a:solidFill>
                  <a:schemeClr val="dk1"/>
                </a:solidFill>
                <a:latin typeface="Lato"/>
              </a:rPr>
              <a:t>birimi</a:t>
            </a:r>
            <a:r>
              <a:rPr lang="en-US" sz="1200" dirty="0">
                <a:solidFill>
                  <a:schemeClr val="dk1"/>
                </a:solidFill>
                <a:latin typeface="Lato"/>
              </a:rPr>
              <a:t> </a:t>
            </a:r>
            <a:r>
              <a:rPr lang="en-US" sz="1200" dirty="0" err="1">
                <a:solidFill>
                  <a:schemeClr val="dk1"/>
                </a:solidFill>
                <a:latin typeface="Lato"/>
              </a:rPr>
              <a:t>kaynakları</a:t>
            </a:r>
            <a:r>
              <a:rPr lang="en-US" sz="1200" dirty="0">
                <a:solidFill>
                  <a:schemeClr val="dk1"/>
                </a:solidFill>
                <a:latin typeface="Lato"/>
              </a:rPr>
              <a:t> </a:t>
            </a:r>
            <a:r>
              <a:rPr lang="en-US" sz="1200" dirty="0" err="1">
                <a:solidFill>
                  <a:schemeClr val="dk1"/>
                </a:solidFill>
                <a:latin typeface="Lato"/>
              </a:rPr>
              <a:t>sınırlı</a:t>
            </a:r>
            <a:endParaRPr lang="id-ID" sz="1200" dirty="0">
              <a:solidFill>
                <a:schemeClr val="dk1"/>
              </a:solidFill>
              <a:latin typeface="Lato"/>
            </a:endParaRPr>
          </a:p>
          <a:p>
            <a:pPr marL="171450" indent="-171450">
              <a:buFont typeface="Arial" panose="020B0604020202020204" pitchFamily="34" charset="0"/>
              <a:buChar char="•"/>
            </a:pPr>
            <a:r>
              <a:rPr lang="en-US" sz="1200" dirty="0" err="1">
                <a:solidFill>
                  <a:schemeClr val="dk1"/>
                </a:solidFill>
                <a:latin typeface="Lato"/>
              </a:rPr>
              <a:t>İş</a:t>
            </a:r>
            <a:r>
              <a:rPr lang="en-US" sz="1200" dirty="0">
                <a:solidFill>
                  <a:schemeClr val="dk1"/>
                </a:solidFill>
                <a:latin typeface="Lato"/>
              </a:rPr>
              <a:t> </a:t>
            </a:r>
            <a:r>
              <a:rPr lang="en-US" sz="1200" dirty="0" err="1">
                <a:solidFill>
                  <a:schemeClr val="dk1"/>
                </a:solidFill>
                <a:latin typeface="Lato"/>
              </a:rPr>
              <a:t>birimi</a:t>
            </a:r>
            <a:r>
              <a:rPr lang="en-US" sz="1200" dirty="0">
                <a:solidFill>
                  <a:schemeClr val="dk1"/>
                </a:solidFill>
                <a:latin typeface="Lato"/>
              </a:rPr>
              <a:t> </a:t>
            </a:r>
            <a:r>
              <a:rPr lang="en-US" sz="1200" dirty="0" err="1">
                <a:solidFill>
                  <a:schemeClr val="dk1"/>
                </a:solidFill>
                <a:latin typeface="Lato"/>
              </a:rPr>
              <a:t>kaynakları</a:t>
            </a:r>
            <a:r>
              <a:rPr lang="en-US" sz="1200" dirty="0">
                <a:solidFill>
                  <a:schemeClr val="dk1"/>
                </a:solidFill>
                <a:latin typeface="Lato"/>
              </a:rPr>
              <a:t> </a:t>
            </a:r>
            <a:r>
              <a:rPr lang="en-US" sz="1200" dirty="0" err="1">
                <a:solidFill>
                  <a:schemeClr val="dk1"/>
                </a:solidFill>
                <a:latin typeface="Lato"/>
              </a:rPr>
              <a:t>sınırlı</a:t>
            </a:r>
            <a:endParaRPr lang="id-ID" sz="1200" dirty="0">
              <a:solidFill>
                <a:schemeClr val="dk1"/>
              </a:solidFill>
              <a:latin typeface="Lato"/>
            </a:endParaRPr>
          </a:p>
          <a:p>
            <a:pPr marL="171450" indent="-171450">
              <a:buFont typeface="Arial" panose="020B0604020202020204" pitchFamily="34" charset="0"/>
              <a:buChar char="•"/>
            </a:pPr>
            <a:r>
              <a:rPr lang="en-US" sz="1200" dirty="0" err="1">
                <a:solidFill>
                  <a:schemeClr val="dk1"/>
                </a:solidFill>
                <a:latin typeface="Lato"/>
              </a:rPr>
              <a:t>İş</a:t>
            </a:r>
            <a:r>
              <a:rPr lang="en-US" sz="1200" dirty="0">
                <a:solidFill>
                  <a:schemeClr val="dk1"/>
                </a:solidFill>
                <a:latin typeface="Lato"/>
              </a:rPr>
              <a:t> </a:t>
            </a:r>
            <a:r>
              <a:rPr lang="en-US" sz="1200" dirty="0" err="1">
                <a:solidFill>
                  <a:schemeClr val="dk1"/>
                </a:solidFill>
                <a:latin typeface="Lato"/>
              </a:rPr>
              <a:t>birimi</a:t>
            </a:r>
            <a:r>
              <a:rPr lang="en-US" sz="1200" dirty="0">
                <a:solidFill>
                  <a:schemeClr val="dk1"/>
                </a:solidFill>
                <a:latin typeface="Lato"/>
              </a:rPr>
              <a:t> </a:t>
            </a:r>
            <a:r>
              <a:rPr lang="en-US" sz="1200" dirty="0" err="1">
                <a:solidFill>
                  <a:schemeClr val="dk1"/>
                </a:solidFill>
                <a:latin typeface="Lato"/>
              </a:rPr>
              <a:t>kaynakları</a:t>
            </a:r>
            <a:r>
              <a:rPr lang="en-US" sz="1200" dirty="0">
                <a:solidFill>
                  <a:schemeClr val="dk1"/>
                </a:solidFill>
                <a:latin typeface="Lato"/>
              </a:rPr>
              <a:t> </a:t>
            </a:r>
            <a:r>
              <a:rPr lang="en-US" sz="1200" dirty="0" err="1">
                <a:solidFill>
                  <a:schemeClr val="dk1"/>
                </a:solidFill>
                <a:latin typeface="Lato"/>
              </a:rPr>
              <a:t>sınırlı</a:t>
            </a:r>
            <a:endParaRPr lang="id-ID" sz="1200" dirty="0">
              <a:solidFill>
                <a:schemeClr val="dk1"/>
              </a:solidFill>
              <a:latin typeface="Lato"/>
            </a:endParaRPr>
          </a:p>
          <a:p>
            <a:pPr marL="171450" indent="-171450">
              <a:buFont typeface="Arial" panose="020B0604020202020204" pitchFamily="34" charset="0"/>
              <a:buChar char="•"/>
            </a:pPr>
            <a:endParaRPr lang="en-US" sz="1200" dirty="0" err="1">
              <a:solidFill>
                <a:schemeClr val="dk1"/>
              </a:solidFill>
              <a:latin typeface="Lato"/>
            </a:endParaRPr>
          </a:p>
        </p:txBody>
      </p:sp>
      <p:sp>
        <p:nvSpPr>
          <p:cNvPr id="13" name="TextBox 12">
            <a:extLst>
              <a:ext uri="{FF2B5EF4-FFF2-40B4-BE49-F238E27FC236}">
                <a16:creationId xmlns:a16="http://schemas.microsoft.com/office/drawing/2014/main" id="{8175FDF2-5FC2-4BD2-BAE1-B7687E873DCA}"/>
              </a:ext>
            </a:extLst>
          </p:cNvPr>
          <p:cNvSpPr txBox="1"/>
          <p:nvPr/>
        </p:nvSpPr>
        <p:spPr>
          <a:xfrm>
            <a:off x="8252025" y="1188015"/>
            <a:ext cx="2022400" cy="338554"/>
          </a:xfrm>
          <a:prstGeom prst="rect">
            <a:avLst/>
          </a:prstGeom>
          <a:noFill/>
        </p:spPr>
        <p:txBody>
          <a:bodyPr wrap="square" rtlCol="0">
            <a:spAutoFit/>
          </a:bodyPr>
          <a:lstStyle/>
          <a:p>
            <a:r>
              <a:rPr lang="en-US" sz="1600" b="1" dirty="0" err="1">
                <a:solidFill>
                  <a:schemeClr val="dk1"/>
                </a:solidFill>
                <a:latin typeface="Lato"/>
              </a:rPr>
              <a:t>Operasyonel</a:t>
            </a:r>
            <a:endParaRPr lang="en-US" sz="1600" b="1" dirty="0">
              <a:solidFill>
                <a:schemeClr val="dk1"/>
              </a:solidFill>
              <a:latin typeface="Lato"/>
            </a:endParaRPr>
          </a:p>
        </p:txBody>
      </p:sp>
      <p:sp>
        <p:nvSpPr>
          <p:cNvPr id="14" name="Rectangle 13">
            <a:extLst>
              <a:ext uri="{FF2B5EF4-FFF2-40B4-BE49-F238E27FC236}">
                <a16:creationId xmlns:a16="http://schemas.microsoft.com/office/drawing/2014/main" id="{27136CCC-66B1-4F38-86EA-CCF5642BC16E}"/>
              </a:ext>
            </a:extLst>
          </p:cNvPr>
          <p:cNvSpPr/>
          <p:nvPr/>
        </p:nvSpPr>
        <p:spPr>
          <a:xfrm>
            <a:off x="1245560" y="3155997"/>
            <a:ext cx="1023143" cy="9295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B0604020202020204" charset="0"/>
            </a:endParaRPr>
          </a:p>
        </p:txBody>
      </p:sp>
      <p:sp>
        <p:nvSpPr>
          <p:cNvPr id="15" name="Rectangle 14">
            <a:extLst>
              <a:ext uri="{FF2B5EF4-FFF2-40B4-BE49-F238E27FC236}">
                <a16:creationId xmlns:a16="http://schemas.microsoft.com/office/drawing/2014/main" id="{5270BE36-1E32-4728-BB15-886DE0847109}"/>
              </a:ext>
            </a:extLst>
          </p:cNvPr>
          <p:cNvSpPr/>
          <p:nvPr/>
        </p:nvSpPr>
        <p:spPr>
          <a:xfrm>
            <a:off x="2468803" y="3441774"/>
            <a:ext cx="3460599" cy="1015663"/>
          </a:xfrm>
          <a:prstGeom prst="rect">
            <a:avLst/>
          </a:prstGeom>
        </p:spPr>
        <p:txBody>
          <a:bodyPr wrap="square">
            <a:spAutoFit/>
          </a:bodyPr>
          <a:lstStyle/>
          <a:p>
            <a:pPr marL="171450" indent="-171450">
              <a:buFont typeface="Arial" panose="020B0604020202020204" pitchFamily="34" charset="0"/>
              <a:buChar char="•"/>
            </a:pPr>
            <a:r>
              <a:rPr lang="id-ID" sz="1200" dirty="0">
                <a:solidFill>
                  <a:schemeClr val="dk1"/>
                </a:solidFill>
                <a:latin typeface="Lato"/>
              </a:rPr>
              <a:t>Sistem erişimlerinde gecikme</a:t>
            </a:r>
            <a:endParaRPr lang="en-US" sz="1200" dirty="0">
              <a:solidFill>
                <a:schemeClr val="dk1"/>
              </a:solidFill>
              <a:latin typeface="Lato"/>
            </a:endParaRPr>
          </a:p>
          <a:p>
            <a:pPr marL="171450" indent="-171450">
              <a:buFont typeface="Arial" panose="020B0604020202020204" pitchFamily="34" charset="0"/>
              <a:buChar char="•"/>
            </a:pPr>
            <a:r>
              <a:rPr lang="id-ID" sz="1200" dirty="0">
                <a:solidFill>
                  <a:schemeClr val="dk1"/>
                </a:solidFill>
                <a:latin typeface="Lato"/>
              </a:rPr>
              <a:t>Sistem erişimlerinde gecikme</a:t>
            </a:r>
            <a:endParaRPr lang="en-US" sz="1200" dirty="0">
              <a:solidFill>
                <a:schemeClr val="dk1"/>
              </a:solidFill>
              <a:latin typeface="Lato"/>
            </a:endParaRPr>
          </a:p>
          <a:p>
            <a:pPr marL="171450" indent="-171450">
              <a:buFont typeface="Arial" panose="020B0604020202020204" pitchFamily="34" charset="0"/>
              <a:buChar char="•"/>
            </a:pPr>
            <a:r>
              <a:rPr lang="id-ID" sz="1200" dirty="0">
                <a:solidFill>
                  <a:schemeClr val="dk1"/>
                </a:solidFill>
                <a:latin typeface="Lato"/>
              </a:rPr>
              <a:t>Sistem erişimlerinde gecikme</a:t>
            </a:r>
            <a:endParaRPr lang="en-US" sz="1200" dirty="0">
              <a:solidFill>
                <a:schemeClr val="dk1"/>
              </a:solidFill>
              <a:latin typeface="Lato"/>
            </a:endParaRPr>
          </a:p>
          <a:p>
            <a:pPr marL="171450" indent="-171450">
              <a:buFont typeface="Arial" panose="020B0604020202020204" pitchFamily="34" charset="0"/>
              <a:buChar char="•"/>
            </a:pPr>
            <a:endParaRPr lang="en-US" sz="1200" dirty="0">
              <a:solidFill>
                <a:schemeClr val="dk1"/>
              </a:solidFill>
              <a:latin typeface="Lato"/>
            </a:endParaRPr>
          </a:p>
          <a:p>
            <a:pPr marL="171450" indent="-171450">
              <a:buFont typeface="Arial" panose="020B0604020202020204" pitchFamily="34" charset="0"/>
              <a:buChar char="•"/>
            </a:pPr>
            <a:endParaRPr lang="id-ID" sz="1200" dirty="0">
              <a:solidFill>
                <a:schemeClr val="dk1"/>
              </a:solidFill>
              <a:latin typeface="Lato"/>
            </a:endParaRPr>
          </a:p>
        </p:txBody>
      </p:sp>
      <p:sp>
        <p:nvSpPr>
          <p:cNvPr id="16" name="TextBox 15">
            <a:extLst>
              <a:ext uri="{FF2B5EF4-FFF2-40B4-BE49-F238E27FC236}">
                <a16:creationId xmlns:a16="http://schemas.microsoft.com/office/drawing/2014/main" id="{9F735015-2066-427B-B42E-37F140FF66AD}"/>
              </a:ext>
            </a:extLst>
          </p:cNvPr>
          <p:cNvSpPr txBox="1"/>
          <p:nvPr/>
        </p:nvSpPr>
        <p:spPr>
          <a:xfrm>
            <a:off x="2468803" y="3094442"/>
            <a:ext cx="2022400" cy="338554"/>
          </a:xfrm>
          <a:prstGeom prst="rect">
            <a:avLst/>
          </a:prstGeom>
          <a:noFill/>
        </p:spPr>
        <p:txBody>
          <a:bodyPr wrap="square" rtlCol="0">
            <a:spAutoFit/>
          </a:bodyPr>
          <a:lstStyle/>
          <a:p>
            <a:r>
              <a:rPr lang="en-US" sz="1600" b="1" dirty="0">
                <a:solidFill>
                  <a:schemeClr val="dk1"/>
                </a:solidFill>
                <a:latin typeface="Lato"/>
              </a:rPr>
              <a:t>Teknik</a:t>
            </a:r>
          </a:p>
        </p:txBody>
      </p:sp>
      <p:sp>
        <p:nvSpPr>
          <p:cNvPr id="17" name="Rectangle 16">
            <a:extLst>
              <a:ext uri="{FF2B5EF4-FFF2-40B4-BE49-F238E27FC236}">
                <a16:creationId xmlns:a16="http://schemas.microsoft.com/office/drawing/2014/main" id="{2EB04482-50B4-4066-B833-0D5F25E18F6B}"/>
              </a:ext>
            </a:extLst>
          </p:cNvPr>
          <p:cNvSpPr/>
          <p:nvPr/>
        </p:nvSpPr>
        <p:spPr>
          <a:xfrm>
            <a:off x="7028782" y="3155997"/>
            <a:ext cx="1023143" cy="9295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panose="020B0604020202020204" charset="0"/>
            </a:endParaRPr>
          </a:p>
        </p:txBody>
      </p:sp>
      <p:sp>
        <p:nvSpPr>
          <p:cNvPr id="18" name="Rectangle 17">
            <a:extLst>
              <a:ext uri="{FF2B5EF4-FFF2-40B4-BE49-F238E27FC236}">
                <a16:creationId xmlns:a16="http://schemas.microsoft.com/office/drawing/2014/main" id="{2CC59A3B-D9E3-423C-81FC-2954F5057BD6}"/>
              </a:ext>
            </a:extLst>
          </p:cNvPr>
          <p:cNvSpPr/>
          <p:nvPr/>
        </p:nvSpPr>
        <p:spPr>
          <a:xfrm>
            <a:off x="8252025" y="3441774"/>
            <a:ext cx="3460599" cy="830997"/>
          </a:xfrm>
          <a:prstGeom prst="rect">
            <a:avLst/>
          </a:prstGeom>
        </p:spPr>
        <p:txBody>
          <a:bodyPr wrap="square">
            <a:spAutoFit/>
          </a:bodyPr>
          <a:lstStyle/>
          <a:p>
            <a:pPr marL="171450" indent="-171450">
              <a:buFont typeface="Arial" panose="020B0604020202020204" pitchFamily="34" charset="0"/>
              <a:buChar char="•"/>
            </a:pPr>
            <a:r>
              <a:rPr lang="en-US" sz="1200" dirty="0" err="1">
                <a:solidFill>
                  <a:schemeClr val="dk1"/>
                </a:solidFill>
                <a:latin typeface="Lato"/>
              </a:rPr>
              <a:t>Kullanıcı</a:t>
            </a:r>
            <a:r>
              <a:rPr lang="en-US" sz="1200" dirty="0">
                <a:solidFill>
                  <a:schemeClr val="dk1"/>
                </a:solidFill>
                <a:latin typeface="Lato"/>
              </a:rPr>
              <a:t> </a:t>
            </a:r>
            <a:r>
              <a:rPr lang="en-US" sz="1200" dirty="0" err="1">
                <a:solidFill>
                  <a:schemeClr val="dk1"/>
                </a:solidFill>
                <a:latin typeface="Lato"/>
              </a:rPr>
              <a:t>adaptasyonu</a:t>
            </a:r>
            <a:r>
              <a:rPr lang="en-US" sz="1200" dirty="0">
                <a:solidFill>
                  <a:schemeClr val="dk1"/>
                </a:solidFill>
                <a:latin typeface="Lato"/>
              </a:rPr>
              <a:t> </a:t>
            </a:r>
            <a:r>
              <a:rPr lang="en-US" sz="1200" dirty="0" err="1">
                <a:solidFill>
                  <a:schemeClr val="dk1"/>
                </a:solidFill>
                <a:latin typeface="Lato"/>
              </a:rPr>
              <a:t>beklenenden</a:t>
            </a:r>
            <a:r>
              <a:rPr lang="en-US" sz="1200" dirty="0">
                <a:solidFill>
                  <a:schemeClr val="dk1"/>
                </a:solidFill>
                <a:latin typeface="Lato"/>
              </a:rPr>
              <a:t> </a:t>
            </a:r>
            <a:r>
              <a:rPr lang="en-US" sz="1200" dirty="0" err="1">
                <a:solidFill>
                  <a:schemeClr val="dk1"/>
                </a:solidFill>
                <a:latin typeface="Lato"/>
              </a:rPr>
              <a:t>düşük</a:t>
            </a:r>
            <a:endParaRPr lang="en-US" sz="1200" dirty="0">
              <a:solidFill>
                <a:schemeClr val="dk1"/>
              </a:solidFill>
              <a:latin typeface="Lato"/>
            </a:endParaRPr>
          </a:p>
          <a:p>
            <a:pPr marL="171450" indent="-171450">
              <a:buFont typeface="Arial" panose="020B0604020202020204" pitchFamily="34" charset="0"/>
              <a:buChar char="•"/>
            </a:pPr>
            <a:r>
              <a:rPr lang="en-US" sz="1200" dirty="0" err="1">
                <a:solidFill>
                  <a:schemeClr val="dk1"/>
                </a:solidFill>
                <a:latin typeface="Lato"/>
              </a:rPr>
              <a:t>Kullanıcı</a:t>
            </a:r>
            <a:r>
              <a:rPr lang="en-US" sz="1200" dirty="0">
                <a:solidFill>
                  <a:schemeClr val="dk1"/>
                </a:solidFill>
                <a:latin typeface="Lato"/>
              </a:rPr>
              <a:t> </a:t>
            </a:r>
            <a:r>
              <a:rPr lang="en-US" sz="1200" dirty="0" err="1">
                <a:solidFill>
                  <a:schemeClr val="dk1"/>
                </a:solidFill>
                <a:latin typeface="Lato"/>
              </a:rPr>
              <a:t>adaptasyonu</a:t>
            </a:r>
            <a:r>
              <a:rPr lang="en-US" sz="1200" dirty="0">
                <a:solidFill>
                  <a:schemeClr val="dk1"/>
                </a:solidFill>
                <a:latin typeface="Lato"/>
              </a:rPr>
              <a:t> </a:t>
            </a:r>
            <a:r>
              <a:rPr lang="en-US" sz="1200" dirty="0" err="1">
                <a:solidFill>
                  <a:schemeClr val="dk1"/>
                </a:solidFill>
                <a:latin typeface="Lato"/>
              </a:rPr>
              <a:t>beklenenden</a:t>
            </a:r>
            <a:r>
              <a:rPr lang="en-US" sz="1200" dirty="0">
                <a:solidFill>
                  <a:schemeClr val="dk1"/>
                </a:solidFill>
                <a:latin typeface="Lato"/>
              </a:rPr>
              <a:t> </a:t>
            </a:r>
            <a:r>
              <a:rPr lang="en-US" sz="1200" dirty="0" err="1">
                <a:solidFill>
                  <a:schemeClr val="dk1"/>
                </a:solidFill>
                <a:latin typeface="Lato"/>
              </a:rPr>
              <a:t>düşük</a:t>
            </a:r>
            <a:endParaRPr lang="en-US" sz="1200" dirty="0">
              <a:solidFill>
                <a:schemeClr val="dk1"/>
              </a:solidFill>
              <a:latin typeface="Lato"/>
            </a:endParaRPr>
          </a:p>
          <a:p>
            <a:pPr marL="171450" indent="-171450">
              <a:buFont typeface="Arial" panose="020B0604020202020204" pitchFamily="34" charset="0"/>
              <a:buChar char="•"/>
            </a:pPr>
            <a:r>
              <a:rPr lang="en-US" sz="1200" dirty="0" err="1">
                <a:solidFill>
                  <a:schemeClr val="dk1"/>
                </a:solidFill>
                <a:latin typeface="Lato"/>
              </a:rPr>
              <a:t>Kullanıcı</a:t>
            </a:r>
            <a:r>
              <a:rPr lang="en-US" sz="1200" dirty="0">
                <a:solidFill>
                  <a:schemeClr val="dk1"/>
                </a:solidFill>
                <a:latin typeface="Lato"/>
              </a:rPr>
              <a:t> </a:t>
            </a:r>
            <a:r>
              <a:rPr lang="en-US" sz="1200" dirty="0" err="1">
                <a:solidFill>
                  <a:schemeClr val="dk1"/>
                </a:solidFill>
                <a:latin typeface="Lato"/>
              </a:rPr>
              <a:t>adaptasyonu</a:t>
            </a:r>
            <a:r>
              <a:rPr lang="en-US" sz="1200" dirty="0">
                <a:solidFill>
                  <a:schemeClr val="dk1"/>
                </a:solidFill>
                <a:latin typeface="Lato"/>
              </a:rPr>
              <a:t> </a:t>
            </a:r>
            <a:r>
              <a:rPr lang="en-US" sz="1200" dirty="0" err="1">
                <a:solidFill>
                  <a:schemeClr val="dk1"/>
                </a:solidFill>
                <a:latin typeface="Lato"/>
              </a:rPr>
              <a:t>beklenenden</a:t>
            </a:r>
            <a:r>
              <a:rPr lang="en-US" sz="1200" dirty="0">
                <a:solidFill>
                  <a:schemeClr val="dk1"/>
                </a:solidFill>
                <a:latin typeface="Lato"/>
              </a:rPr>
              <a:t> </a:t>
            </a:r>
            <a:r>
              <a:rPr lang="en-US" sz="1200" dirty="0" err="1">
                <a:solidFill>
                  <a:schemeClr val="dk1"/>
                </a:solidFill>
                <a:latin typeface="Lato"/>
              </a:rPr>
              <a:t>düşük</a:t>
            </a:r>
            <a:endParaRPr lang="id-ID" sz="1200" dirty="0">
              <a:solidFill>
                <a:schemeClr val="dk1"/>
              </a:solidFill>
              <a:latin typeface="Lato"/>
            </a:endParaRPr>
          </a:p>
          <a:p>
            <a:pPr marL="171450" indent="-171450">
              <a:buFont typeface="Arial" panose="020B0604020202020204" pitchFamily="34" charset="0"/>
              <a:buChar char="•"/>
            </a:pPr>
            <a:endParaRPr lang="id-ID" sz="1200" dirty="0">
              <a:solidFill>
                <a:schemeClr val="dk1"/>
              </a:solidFill>
              <a:latin typeface="Lato"/>
            </a:endParaRPr>
          </a:p>
        </p:txBody>
      </p:sp>
      <p:sp>
        <p:nvSpPr>
          <p:cNvPr id="19" name="TextBox 18">
            <a:extLst>
              <a:ext uri="{FF2B5EF4-FFF2-40B4-BE49-F238E27FC236}">
                <a16:creationId xmlns:a16="http://schemas.microsoft.com/office/drawing/2014/main" id="{3779845A-8993-412E-8DE0-52C4AA2D38CE}"/>
              </a:ext>
            </a:extLst>
          </p:cNvPr>
          <p:cNvSpPr txBox="1"/>
          <p:nvPr/>
        </p:nvSpPr>
        <p:spPr>
          <a:xfrm>
            <a:off x="8252024" y="3094442"/>
            <a:ext cx="2384051" cy="338554"/>
          </a:xfrm>
          <a:prstGeom prst="rect">
            <a:avLst/>
          </a:prstGeom>
          <a:noFill/>
        </p:spPr>
        <p:txBody>
          <a:bodyPr wrap="square" rtlCol="0">
            <a:spAutoFit/>
          </a:bodyPr>
          <a:lstStyle/>
          <a:p>
            <a:r>
              <a:rPr lang="en-US" sz="1600" b="1" dirty="0" err="1">
                <a:solidFill>
                  <a:schemeClr val="dk1"/>
                </a:solidFill>
                <a:latin typeface="Lato"/>
              </a:rPr>
              <a:t>Organizasyonel</a:t>
            </a:r>
            <a:endParaRPr lang="en-US" sz="1600" b="1" dirty="0">
              <a:solidFill>
                <a:schemeClr val="dk1"/>
              </a:solidFill>
              <a:latin typeface="Lato"/>
            </a:endParaRPr>
          </a:p>
        </p:txBody>
      </p:sp>
      <p:sp>
        <p:nvSpPr>
          <p:cNvPr id="20" name="Freeform 18">
            <a:extLst>
              <a:ext uri="{FF2B5EF4-FFF2-40B4-BE49-F238E27FC236}">
                <a16:creationId xmlns:a16="http://schemas.microsoft.com/office/drawing/2014/main" id="{271200AE-B0FC-490D-AF5A-969C69BE32FF}"/>
              </a:ext>
            </a:extLst>
          </p:cNvPr>
          <p:cNvSpPr>
            <a:spLocks noEditPoints="1"/>
          </p:cNvSpPr>
          <p:nvPr/>
        </p:nvSpPr>
        <p:spPr bwMode="auto">
          <a:xfrm>
            <a:off x="7305047" y="1421824"/>
            <a:ext cx="448230" cy="585065"/>
          </a:xfrm>
          <a:custGeom>
            <a:avLst/>
            <a:gdLst>
              <a:gd name="T0" fmla="*/ 33 w 500"/>
              <a:gd name="T1" fmla="*/ 189 h 648"/>
              <a:gd name="T2" fmla="*/ 302 w 500"/>
              <a:gd name="T3" fmla="*/ 189 h 648"/>
              <a:gd name="T4" fmla="*/ 302 w 500"/>
              <a:gd name="T5" fmla="*/ 313 h 648"/>
              <a:gd name="T6" fmla="*/ 33 w 500"/>
              <a:gd name="T7" fmla="*/ 313 h 648"/>
              <a:gd name="T8" fmla="*/ 33 w 500"/>
              <a:gd name="T9" fmla="*/ 189 h 648"/>
              <a:gd name="T10" fmla="*/ 51 w 500"/>
              <a:gd name="T11" fmla="*/ 207 h 648"/>
              <a:gd name="T12" fmla="*/ 284 w 500"/>
              <a:gd name="T13" fmla="*/ 207 h 648"/>
              <a:gd name="T14" fmla="*/ 284 w 500"/>
              <a:gd name="T15" fmla="*/ 295 h 648"/>
              <a:gd name="T16" fmla="*/ 51 w 500"/>
              <a:gd name="T17" fmla="*/ 295 h 648"/>
              <a:gd name="T18" fmla="*/ 51 w 500"/>
              <a:gd name="T19" fmla="*/ 207 h 648"/>
              <a:gd name="T20" fmla="*/ 51 w 500"/>
              <a:gd name="T21" fmla="*/ 54 h 648"/>
              <a:gd name="T22" fmla="*/ 284 w 500"/>
              <a:gd name="T23" fmla="*/ 54 h 648"/>
              <a:gd name="T24" fmla="*/ 284 w 500"/>
              <a:gd name="T25" fmla="*/ 142 h 648"/>
              <a:gd name="T26" fmla="*/ 51 w 500"/>
              <a:gd name="T27" fmla="*/ 142 h 648"/>
              <a:gd name="T28" fmla="*/ 51 w 500"/>
              <a:gd name="T29" fmla="*/ 54 h 648"/>
              <a:gd name="T30" fmla="*/ 500 w 500"/>
              <a:gd name="T31" fmla="*/ 612 h 648"/>
              <a:gd name="T32" fmla="*/ 500 w 500"/>
              <a:gd name="T33" fmla="*/ 109 h 648"/>
              <a:gd name="T34" fmla="*/ 360 w 500"/>
              <a:gd name="T35" fmla="*/ 0 h 648"/>
              <a:gd name="T36" fmla="*/ 360 w 500"/>
              <a:gd name="T37" fmla="*/ 648 h 648"/>
              <a:gd name="T38" fmla="*/ 500 w 500"/>
              <a:gd name="T39" fmla="*/ 612 h 648"/>
              <a:gd name="T40" fmla="*/ 33 w 500"/>
              <a:gd name="T41" fmla="*/ 36 h 648"/>
              <a:gd name="T42" fmla="*/ 302 w 500"/>
              <a:gd name="T43" fmla="*/ 36 h 648"/>
              <a:gd name="T44" fmla="*/ 302 w 500"/>
              <a:gd name="T45" fmla="*/ 160 h 648"/>
              <a:gd name="T46" fmla="*/ 33 w 500"/>
              <a:gd name="T47" fmla="*/ 160 h 648"/>
              <a:gd name="T48" fmla="*/ 33 w 500"/>
              <a:gd name="T49" fmla="*/ 36 h 648"/>
              <a:gd name="T50" fmla="*/ 167 w 500"/>
              <a:gd name="T51" fmla="*/ 446 h 648"/>
              <a:gd name="T52" fmla="*/ 126 w 500"/>
              <a:gd name="T53" fmla="*/ 405 h 648"/>
              <a:gd name="T54" fmla="*/ 167 w 500"/>
              <a:gd name="T55" fmla="*/ 364 h 648"/>
              <a:gd name="T56" fmla="*/ 208 w 500"/>
              <a:gd name="T57" fmla="*/ 405 h 648"/>
              <a:gd name="T58" fmla="*/ 167 w 500"/>
              <a:gd name="T59" fmla="*/ 446 h 648"/>
              <a:gd name="T60" fmla="*/ 167 w 500"/>
              <a:gd name="T61" fmla="*/ 590 h 648"/>
              <a:gd name="T62" fmla="*/ 126 w 500"/>
              <a:gd name="T63" fmla="*/ 550 h 648"/>
              <a:gd name="T64" fmla="*/ 167 w 500"/>
              <a:gd name="T65" fmla="*/ 509 h 648"/>
              <a:gd name="T66" fmla="*/ 208 w 500"/>
              <a:gd name="T67" fmla="*/ 550 h 648"/>
              <a:gd name="T68" fmla="*/ 167 w 500"/>
              <a:gd name="T69" fmla="*/ 590 h 648"/>
              <a:gd name="T70" fmla="*/ 0 w 500"/>
              <a:gd name="T71" fmla="*/ 648 h 648"/>
              <a:gd name="T72" fmla="*/ 335 w 500"/>
              <a:gd name="T73" fmla="*/ 648 h 648"/>
              <a:gd name="T74" fmla="*/ 335 w 500"/>
              <a:gd name="T75" fmla="*/ 0 h 648"/>
              <a:gd name="T76" fmla="*/ 0 w 500"/>
              <a:gd name="T77" fmla="*/ 0 h 648"/>
              <a:gd name="T78" fmla="*/ 0 w 500"/>
              <a:gd name="T79" fmla="*/ 64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0" h="648">
                <a:moveTo>
                  <a:pt x="33" y="189"/>
                </a:moveTo>
                <a:lnTo>
                  <a:pt x="302" y="189"/>
                </a:lnTo>
                <a:lnTo>
                  <a:pt x="302" y="313"/>
                </a:lnTo>
                <a:lnTo>
                  <a:pt x="33" y="313"/>
                </a:lnTo>
                <a:lnTo>
                  <a:pt x="33" y="189"/>
                </a:lnTo>
                <a:close/>
                <a:moveTo>
                  <a:pt x="51" y="207"/>
                </a:moveTo>
                <a:lnTo>
                  <a:pt x="284" y="207"/>
                </a:lnTo>
                <a:lnTo>
                  <a:pt x="284" y="295"/>
                </a:lnTo>
                <a:lnTo>
                  <a:pt x="51" y="295"/>
                </a:lnTo>
                <a:lnTo>
                  <a:pt x="51" y="207"/>
                </a:lnTo>
                <a:close/>
                <a:moveTo>
                  <a:pt x="51" y="54"/>
                </a:moveTo>
                <a:lnTo>
                  <a:pt x="284" y="54"/>
                </a:lnTo>
                <a:lnTo>
                  <a:pt x="284" y="142"/>
                </a:lnTo>
                <a:lnTo>
                  <a:pt x="51" y="142"/>
                </a:lnTo>
                <a:lnTo>
                  <a:pt x="51" y="54"/>
                </a:lnTo>
                <a:close/>
                <a:moveTo>
                  <a:pt x="500" y="612"/>
                </a:moveTo>
                <a:lnTo>
                  <a:pt x="500" y="109"/>
                </a:lnTo>
                <a:lnTo>
                  <a:pt x="360" y="0"/>
                </a:lnTo>
                <a:lnTo>
                  <a:pt x="360" y="648"/>
                </a:lnTo>
                <a:lnTo>
                  <a:pt x="500" y="612"/>
                </a:lnTo>
                <a:close/>
                <a:moveTo>
                  <a:pt x="33" y="36"/>
                </a:moveTo>
                <a:lnTo>
                  <a:pt x="302" y="36"/>
                </a:lnTo>
                <a:lnTo>
                  <a:pt x="302" y="160"/>
                </a:lnTo>
                <a:lnTo>
                  <a:pt x="33" y="160"/>
                </a:lnTo>
                <a:lnTo>
                  <a:pt x="33" y="36"/>
                </a:lnTo>
                <a:close/>
                <a:moveTo>
                  <a:pt x="167" y="446"/>
                </a:moveTo>
                <a:cubicBezTo>
                  <a:pt x="145" y="446"/>
                  <a:pt x="126" y="428"/>
                  <a:pt x="126" y="405"/>
                </a:cubicBezTo>
                <a:cubicBezTo>
                  <a:pt x="126" y="382"/>
                  <a:pt x="145" y="364"/>
                  <a:pt x="167" y="364"/>
                </a:cubicBezTo>
                <a:cubicBezTo>
                  <a:pt x="190" y="364"/>
                  <a:pt x="208" y="382"/>
                  <a:pt x="208" y="405"/>
                </a:cubicBezTo>
                <a:cubicBezTo>
                  <a:pt x="208" y="428"/>
                  <a:pt x="190" y="446"/>
                  <a:pt x="167" y="446"/>
                </a:cubicBezTo>
                <a:close/>
                <a:moveTo>
                  <a:pt x="167" y="590"/>
                </a:moveTo>
                <a:cubicBezTo>
                  <a:pt x="145" y="590"/>
                  <a:pt x="126" y="572"/>
                  <a:pt x="126" y="550"/>
                </a:cubicBezTo>
                <a:cubicBezTo>
                  <a:pt x="126" y="527"/>
                  <a:pt x="145" y="509"/>
                  <a:pt x="167" y="509"/>
                </a:cubicBezTo>
                <a:cubicBezTo>
                  <a:pt x="190" y="509"/>
                  <a:pt x="208" y="527"/>
                  <a:pt x="208" y="550"/>
                </a:cubicBezTo>
                <a:cubicBezTo>
                  <a:pt x="208" y="572"/>
                  <a:pt x="190" y="590"/>
                  <a:pt x="167" y="590"/>
                </a:cubicBezTo>
                <a:close/>
                <a:moveTo>
                  <a:pt x="0" y="648"/>
                </a:moveTo>
                <a:lnTo>
                  <a:pt x="335" y="648"/>
                </a:lnTo>
                <a:lnTo>
                  <a:pt x="335" y="0"/>
                </a:lnTo>
                <a:lnTo>
                  <a:pt x="0" y="0"/>
                </a:lnTo>
                <a:lnTo>
                  <a:pt x="0" y="648"/>
                </a:lnTo>
                <a:close/>
              </a:path>
            </a:pathLst>
          </a:custGeom>
          <a:solidFill>
            <a:srgbClr val="FFC000"/>
          </a:solidFill>
          <a:ln>
            <a:noFill/>
          </a:ln>
        </p:spPr>
        <p:txBody>
          <a:bodyPr vert="horz" wrap="square" lIns="146078" tIns="73039" rIns="146078" bIns="73039" numCol="1" anchor="t" anchorCtr="0" compatLnSpc="1">
            <a:prstTxWarp prst="textNoShape">
              <a:avLst/>
            </a:prstTxWarp>
          </a:bodyPr>
          <a:lstStyle/>
          <a:p>
            <a:endParaRPr lang="en-US" sz="2876">
              <a:latin typeface="Lato" panose="020B0604020202020204" charset="0"/>
            </a:endParaRPr>
          </a:p>
        </p:txBody>
      </p:sp>
      <p:sp>
        <p:nvSpPr>
          <p:cNvPr id="21" name="Freeform 19">
            <a:extLst>
              <a:ext uri="{FF2B5EF4-FFF2-40B4-BE49-F238E27FC236}">
                <a16:creationId xmlns:a16="http://schemas.microsoft.com/office/drawing/2014/main" id="{5FD1A115-6484-4E52-9F43-AC8A02073774}"/>
              </a:ext>
            </a:extLst>
          </p:cNvPr>
          <p:cNvSpPr>
            <a:spLocks noEditPoints="1"/>
          </p:cNvSpPr>
          <p:nvPr/>
        </p:nvSpPr>
        <p:spPr bwMode="auto">
          <a:xfrm>
            <a:off x="1555924" y="3311515"/>
            <a:ext cx="410485" cy="561467"/>
          </a:xfrm>
          <a:custGeom>
            <a:avLst/>
            <a:gdLst>
              <a:gd name="T0" fmla="*/ 347 w 456"/>
              <a:gd name="T1" fmla="*/ 273 h 625"/>
              <a:gd name="T2" fmla="*/ 106 w 456"/>
              <a:gd name="T3" fmla="*/ 273 h 625"/>
              <a:gd name="T4" fmla="*/ 106 w 456"/>
              <a:gd name="T5" fmla="*/ 189 h 625"/>
              <a:gd name="T6" fmla="*/ 226 w 456"/>
              <a:gd name="T7" fmla="*/ 69 h 625"/>
              <a:gd name="T8" fmla="*/ 347 w 456"/>
              <a:gd name="T9" fmla="*/ 189 h 625"/>
              <a:gd name="T10" fmla="*/ 347 w 456"/>
              <a:gd name="T11" fmla="*/ 273 h 625"/>
              <a:gd name="T12" fmla="*/ 271 w 456"/>
              <a:gd name="T13" fmla="*/ 455 h 625"/>
              <a:gd name="T14" fmla="*/ 271 w 456"/>
              <a:gd name="T15" fmla="*/ 530 h 625"/>
              <a:gd name="T16" fmla="*/ 236 w 456"/>
              <a:gd name="T17" fmla="*/ 565 h 625"/>
              <a:gd name="T18" fmla="*/ 201 w 456"/>
              <a:gd name="T19" fmla="*/ 530 h 625"/>
              <a:gd name="T20" fmla="*/ 201 w 456"/>
              <a:gd name="T21" fmla="*/ 455 h 625"/>
              <a:gd name="T22" fmla="*/ 180 w 456"/>
              <a:gd name="T23" fmla="*/ 413 h 625"/>
              <a:gd name="T24" fmla="*/ 236 w 456"/>
              <a:gd name="T25" fmla="*/ 358 h 625"/>
              <a:gd name="T26" fmla="*/ 291 w 456"/>
              <a:gd name="T27" fmla="*/ 413 h 625"/>
              <a:gd name="T28" fmla="*/ 271 w 456"/>
              <a:gd name="T29" fmla="*/ 455 h 625"/>
              <a:gd name="T30" fmla="*/ 415 w 456"/>
              <a:gd name="T31" fmla="*/ 273 h 625"/>
              <a:gd name="T32" fmla="*/ 415 w 456"/>
              <a:gd name="T33" fmla="*/ 189 h 625"/>
              <a:gd name="T34" fmla="*/ 226 w 456"/>
              <a:gd name="T35" fmla="*/ 0 h 625"/>
              <a:gd name="T36" fmla="*/ 37 w 456"/>
              <a:gd name="T37" fmla="*/ 189 h 625"/>
              <a:gd name="T38" fmla="*/ 37 w 456"/>
              <a:gd name="T39" fmla="*/ 273 h 625"/>
              <a:gd name="T40" fmla="*/ 0 w 456"/>
              <a:gd name="T41" fmla="*/ 273 h 625"/>
              <a:gd name="T42" fmla="*/ 0 w 456"/>
              <a:gd name="T43" fmla="*/ 625 h 625"/>
              <a:gd name="T44" fmla="*/ 456 w 456"/>
              <a:gd name="T45" fmla="*/ 625 h 625"/>
              <a:gd name="T46" fmla="*/ 456 w 456"/>
              <a:gd name="T47" fmla="*/ 273 h 625"/>
              <a:gd name="T48" fmla="*/ 415 w 456"/>
              <a:gd name="T49" fmla="*/ 27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6" h="625">
                <a:moveTo>
                  <a:pt x="347" y="273"/>
                </a:moveTo>
                <a:lnTo>
                  <a:pt x="106" y="273"/>
                </a:lnTo>
                <a:lnTo>
                  <a:pt x="106" y="189"/>
                </a:lnTo>
                <a:cubicBezTo>
                  <a:pt x="106" y="123"/>
                  <a:pt x="160" y="69"/>
                  <a:pt x="226" y="69"/>
                </a:cubicBezTo>
                <a:cubicBezTo>
                  <a:pt x="293" y="69"/>
                  <a:pt x="347" y="123"/>
                  <a:pt x="347" y="189"/>
                </a:cubicBezTo>
                <a:lnTo>
                  <a:pt x="347" y="273"/>
                </a:lnTo>
                <a:close/>
                <a:moveTo>
                  <a:pt x="271" y="455"/>
                </a:moveTo>
                <a:lnTo>
                  <a:pt x="271" y="530"/>
                </a:lnTo>
                <a:cubicBezTo>
                  <a:pt x="271" y="549"/>
                  <a:pt x="255" y="565"/>
                  <a:pt x="236" y="565"/>
                </a:cubicBezTo>
                <a:cubicBezTo>
                  <a:pt x="216" y="565"/>
                  <a:pt x="201" y="549"/>
                  <a:pt x="201" y="530"/>
                </a:cubicBezTo>
                <a:lnTo>
                  <a:pt x="201" y="455"/>
                </a:lnTo>
                <a:cubicBezTo>
                  <a:pt x="188" y="445"/>
                  <a:pt x="180" y="430"/>
                  <a:pt x="180" y="413"/>
                </a:cubicBezTo>
                <a:cubicBezTo>
                  <a:pt x="180" y="382"/>
                  <a:pt x="205" y="358"/>
                  <a:pt x="236" y="358"/>
                </a:cubicBezTo>
                <a:cubicBezTo>
                  <a:pt x="266" y="358"/>
                  <a:pt x="291" y="382"/>
                  <a:pt x="291" y="413"/>
                </a:cubicBezTo>
                <a:cubicBezTo>
                  <a:pt x="291" y="430"/>
                  <a:pt x="283" y="445"/>
                  <a:pt x="271" y="455"/>
                </a:cubicBezTo>
                <a:close/>
                <a:moveTo>
                  <a:pt x="415" y="273"/>
                </a:moveTo>
                <a:lnTo>
                  <a:pt x="415" y="189"/>
                </a:lnTo>
                <a:cubicBezTo>
                  <a:pt x="415" y="85"/>
                  <a:pt x="331" y="0"/>
                  <a:pt x="226" y="0"/>
                </a:cubicBezTo>
                <a:cubicBezTo>
                  <a:pt x="122" y="0"/>
                  <a:pt x="37" y="85"/>
                  <a:pt x="37" y="189"/>
                </a:cubicBezTo>
                <a:lnTo>
                  <a:pt x="37" y="273"/>
                </a:lnTo>
                <a:lnTo>
                  <a:pt x="0" y="273"/>
                </a:lnTo>
                <a:lnTo>
                  <a:pt x="0" y="625"/>
                </a:lnTo>
                <a:lnTo>
                  <a:pt x="456" y="625"/>
                </a:lnTo>
                <a:lnTo>
                  <a:pt x="456" y="273"/>
                </a:lnTo>
                <a:lnTo>
                  <a:pt x="415" y="273"/>
                </a:lnTo>
                <a:close/>
              </a:path>
            </a:pathLst>
          </a:custGeom>
          <a:solidFill>
            <a:srgbClr val="FFC000"/>
          </a:solidFill>
          <a:ln>
            <a:noFill/>
          </a:ln>
        </p:spPr>
        <p:txBody>
          <a:bodyPr vert="horz" wrap="square" lIns="146078" tIns="73039" rIns="146078" bIns="73039" numCol="1" anchor="t" anchorCtr="0" compatLnSpc="1">
            <a:prstTxWarp prst="textNoShape">
              <a:avLst/>
            </a:prstTxWarp>
          </a:bodyPr>
          <a:lstStyle/>
          <a:p>
            <a:endParaRPr lang="en-US" sz="2876">
              <a:latin typeface="Lato" panose="020B0604020202020204" charset="0"/>
            </a:endParaRPr>
          </a:p>
        </p:txBody>
      </p:sp>
      <p:sp>
        <p:nvSpPr>
          <p:cNvPr id="22" name="Freeform 20">
            <a:extLst>
              <a:ext uri="{FF2B5EF4-FFF2-40B4-BE49-F238E27FC236}">
                <a16:creationId xmlns:a16="http://schemas.microsoft.com/office/drawing/2014/main" id="{1577CA52-6514-49A1-9EC1-94E7834F6EF9}"/>
              </a:ext>
            </a:extLst>
          </p:cNvPr>
          <p:cNvSpPr>
            <a:spLocks noEditPoints="1"/>
          </p:cNvSpPr>
          <p:nvPr/>
        </p:nvSpPr>
        <p:spPr bwMode="auto">
          <a:xfrm>
            <a:off x="7219513" y="3269050"/>
            <a:ext cx="641679" cy="646396"/>
          </a:xfrm>
          <a:custGeom>
            <a:avLst/>
            <a:gdLst>
              <a:gd name="T0" fmla="*/ 559 w 714"/>
              <a:gd name="T1" fmla="*/ 238 h 714"/>
              <a:gd name="T2" fmla="*/ 666 w 714"/>
              <a:gd name="T3" fmla="*/ 333 h 714"/>
              <a:gd name="T4" fmla="*/ 643 w 714"/>
              <a:gd name="T5" fmla="*/ 476 h 714"/>
              <a:gd name="T6" fmla="*/ 571 w 714"/>
              <a:gd name="T7" fmla="*/ 381 h 714"/>
              <a:gd name="T8" fmla="*/ 643 w 714"/>
              <a:gd name="T9" fmla="*/ 476 h 714"/>
              <a:gd name="T10" fmla="*/ 547 w 714"/>
              <a:gd name="T11" fmla="*/ 523 h 714"/>
              <a:gd name="T12" fmla="*/ 491 w 714"/>
              <a:gd name="T13" fmla="*/ 636 h 714"/>
              <a:gd name="T14" fmla="*/ 381 w 714"/>
              <a:gd name="T15" fmla="*/ 523 h 714"/>
              <a:gd name="T16" fmla="*/ 381 w 714"/>
              <a:gd name="T17" fmla="*/ 663 h 714"/>
              <a:gd name="T18" fmla="*/ 523 w 714"/>
              <a:gd name="T19" fmla="*/ 381 h 714"/>
              <a:gd name="T20" fmla="*/ 381 w 714"/>
              <a:gd name="T21" fmla="*/ 476 h 714"/>
              <a:gd name="T22" fmla="*/ 381 w 714"/>
              <a:gd name="T23" fmla="*/ 238 h 714"/>
              <a:gd name="T24" fmla="*/ 523 w 714"/>
              <a:gd name="T25" fmla="*/ 333 h 714"/>
              <a:gd name="T26" fmla="*/ 381 w 714"/>
              <a:gd name="T27" fmla="*/ 238 h 714"/>
              <a:gd name="T28" fmla="*/ 497 w 714"/>
              <a:gd name="T29" fmla="*/ 190 h 714"/>
              <a:gd name="T30" fmla="*/ 381 w 714"/>
              <a:gd name="T31" fmla="*/ 50 h 714"/>
              <a:gd name="T32" fmla="*/ 547 w 714"/>
              <a:gd name="T33" fmla="*/ 190 h 714"/>
              <a:gd name="T34" fmla="*/ 618 w 714"/>
              <a:gd name="T35" fmla="*/ 190 h 714"/>
              <a:gd name="T36" fmla="*/ 216 w 714"/>
              <a:gd name="T37" fmla="*/ 190 h 714"/>
              <a:gd name="T38" fmla="*/ 333 w 714"/>
              <a:gd name="T39" fmla="*/ 190 h 714"/>
              <a:gd name="T40" fmla="*/ 191 w 714"/>
              <a:gd name="T41" fmla="*/ 333 h 714"/>
              <a:gd name="T42" fmla="*/ 333 w 714"/>
              <a:gd name="T43" fmla="*/ 238 h 714"/>
              <a:gd name="T44" fmla="*/ 333 w 714"/>
              <a:gd name="T45" fmla="*/ 476 h 714"/>
              <a:gd name="T46" fmla="*/ 191 w 714"/>
              <a:gd name="T47" fmla="*/ 381 h 714"/>
              <a:gd name="T48" fmla="*/ 333 w 714"/>
              <a:gd name="T49" fmla="*/ 476 h 714"/>
              <a:gd name="T50" fmla="*/ 216 w 714"/>
              <a:gd name="T51" fmla="*/ 523 h 714"/>
              <a:gd name="T52" fmla="*/ 333 w 714"/>
              <a:gd name="T53" fmla="*/ 663 h 714"/>
              <a:gd name="T54" fmla="*/ 167 w 714"/>
              <a:gd name="T55" fmla="*/ 523 h 714"/>
              <a:gd name="T56" fmla="*/ 96 w 714"/>
              <a:gd name="T57" fmla="*/ 523 h 714"/>
              <a:gd name="T58" fmla="*/ 143 w 714"/>
              <a:gd name="T59" fmla="*/ 381 h 714"/>
              <a:gd name="T60" fmla="*/ 71 w 714"/>
              <a:gd name="T61" fmla="*/ 476 h 714"/>
              <a:gd name="T62" fmla="*/ 71 w 714"/>
              <a:gd name="T63" fmla="*/ 238 h 714"/>
              <a:gd name="T64" fmla="*/ 143 w 714"/>
              <a:gd name="T65" fmla="*/ 333 h 714"/>
              <a:gd name="T66" fmla="*/ 71 w 714"/>
              <a:gd name="T67" fmla="*/ 238 h 714"/>
              <a:gd name="T68" fmla="*/ 167 w 714"/>
              <a:gd name="T69" fmla="*/ 190 h 714"/>
              <a:gd name="T70" fmla="*/ 223 w 714"/>
              <a:gd name="T71" fmla="*/ 77 h 714"/>
              <a:gd name="T72" fmla="*/ 381 w 714"/>
              <a:gd name="T73" fmla="*/ 0 h 714"/>
              <a:gd name="T74" fmla="*/ 357 w 714"/>
              <a:gd name="T75" fmla="*/ 0 h 714"/>
              <a:gd name="T76" fmla="*/ 333 w 714"/>
              <a:gd name="T77" fmla="*/ 0 h 714"/>
              <a:gd name="T78" fmla="*/ 0 w 714"/>
              <a:gd name="T79" fmla="*/ 333 h 714"/>
              <a:gd name="T80" fmla="*/ 0 w 714"/>
              <a:gd name="T81" fmla="*/ 381 h 714"/>
              <a:gd name="T82" fmla="*/ 333 w 714"/>
              <a:gd name="T83" fmla="*/ 713 h 714"/>
              <a:gd name="T84" fmla="*/ 357 w 714"/>
              <a:gd name="T85" fmla="*/ 714 h 714"/>
              <a:gd name="T86" fmla="*/ 381 w 714"/>
              <a:gd name="T87" fmla="*/ 713 h 714"/>
              <a:gd name="T88" fmla="*/ 714 w 714"/>
              <a:gd name="T89" fmla="*/ 381 h 714"/>
              <a:gd name="T90" fmla="*/ 714 w 714"/>
              <a:gd name="T91" fmla="*/ 333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4" h="714">
                <a:moveTo>
                  <a:pt x="571" y="333"/>
                </a:moveTo>
                <a:cubicBezTo>
                  <a:pt x="569" y="300"/>
                  <a:pt x="565" y="268"/>
                  <a:pt x="559" y="238"/>
                </a:cubicBezTo>
                <a:lnTo>
                  <a:pt x="643" y="238"/>
                </a:lnTo>
                <a:cubicBezTo>
                  <a:pt x="655" y="267"/>
                  <a:pt x="663" y="299"/>
                  <a:pt x="666" y="333"/>
                </a:cubicBezTo>
                <a:lnTo>
                  <a:pt x="571" y="333"/>
                </a:lnTo>
                <a:close/>
                <a:moveTo>
                  <a:pt x="643" y="476"/>
                </a:moveTo>
                <a:lnTo>
                  <a:pt x="559" y="476"/>
                </a:lnTo>
                <a:cubicBezTo>
                  <a:pt x="565" y="446"/>
                  <a:pt x="569" y="414"/>
                  <a:pt x="571" y="381"/>
                </a:cubicBezTo>
                <a:lnTo>
                  <a:pt x="666" y="381"/>
                </a:lnTo>
                <a:cubicBezTo>
                  <a:pt x="663" y="414"/>
                  <a:pt x="655" y="446"/>
                  <a:pt x="643" y="476"/>
                </a:cubicBezTo>
                <a:close/>
                <a:moveTo>
                  <a:pt x="491" y="636"/>
                </a:moveTo>
                <a:cubicBezTo>
                  <a:pt x="514" y="606"/>
                  <a:pt x="533" y="567"/>
                  <a:pt x="547" y="523"/>
                </a:cubicBezTo>
                <a:lnTo>
                  <a:pt x="618" y="523"/>
                </a:lnTo>
                <a:cubicBezTo>
                  <a:pt x="587" y="572"/>
                  <a:pt x="543" y="611"/>
                  <a:pt x="491" y="636"/>
                </a:cubicBezTo>
                <a:close/>
                <a:moveTo>
                  <a:pt x="381" y="663"/>
                </a:moveTo>
                <a:lnTo>
                  <a:pt x="381" y="523"/>
                </a:lnTo>
                <a:lnTo>
                  <a:pt x="497" y="523"/>
                </a:lnTo>
                <a:cubicBezTo>
                  <a:pt x="472" y="598"/>
                  <a:pt x="430" y="650"/>
                  <a:pt x="381" y="663"/>
                </a:cubicBezTo>
                <a:close/>
                <a:moveTo>
                  <a:pt x="381" y="381"/>
                </a:moveTo>
                <a:lnTo>
                  <a:pt x="523" y="381"/>
                </a:lnTo>
                <a:cubicBezTo>
                  <a:pt x="522" y="414"/>
                  <a:pt x="518" y="446"/>
                  <a:pt x="511" y="476"/>
                </a:cubicBezTo>
                <a:lnTo>
                  <a:pt x="381" y="476"/>
                </a:lnTo>
                <a:lnTo>
                  <a:pt x="381" y="381"/>
                </a:lnTo>
                <a:close/>
                <a:moveTo>
                  <a:pt x="381" y="238"/>
                </a:moveTo>
                <a:lnTo>
                  <a:pt x="511" y="238"/>
                </a:lnTo>
                <a:cubicBezTo>
                  <a:pt x="518" y="267"/>
                  <a:pt x="522" y="299"/>
                  <a:pt x="523" y="333"/>
                </a:cubicBezTo>
                <a:lnTo>
                  <a:pt x="381" y="333"/>
                </a:lnTo>
                <a:lnTo>
                  <a:pt x="381" y="238"/>
                </a:lnTo>
                <a:close/>
                <a:moveTo>
                  <a:pt x="381" y="50"/>
                </a:moveTo>
                <a:cubicBezTo>
                  <a:pt x="430" y="63"/>
                  <a:pt x="472" y="116"/>
                  <a:pt x="497" y="190"/>
                </a:cubicBezTo>
                <a:lnTo>
                  <a:pt x="381" y="190"/>
                </a:lnTo>
                <a:lnTo>
                  <a:pt x="381" y="50"/>
                </a:lnTo>
                <a:close/>
                <a:moveTo>
                  <a:pt x="618" y="190"/>
                </a:moveTo>
                <a:lnTo>
                  <a:pt x="547" y="190"/>
                </a:lnTo>
                <a:cubicBezTo>
                  <a:pt x="533" y="146"/>
                  <a:pt x="514" y="108"/>
                  <a:pt x="491" y="77"/>
                </a:cubicBezTo>
                <a:cubicBezTo>
                  <a:pt x="543" y="102"/>
                  <a:pt x="587" y="142"/>
                  <a:pt x="618" y="190"/>
                </a:cubicBezTo>
                <a:close/>
                <a:moveTo>
                  <a:pt x="333" y="190"/>
                </a:moveTo>
                <a:lnTo>
                  <a:pt x="216" y="190"/>
                </a:lnTo>
                <a:cubicBezTo>
                  <a:pt x="242" y="116"/>
                  <a:pt x="284" y="63"/>
                  <a:pt x="333" y="50"/>
                </a:cubicBezTo>
                <a:lnTo>
                  <a:pt x="333" y="190"/>
                </a:lnTo>
                <a:close/>
                <a:moveTo>
                  <a:pt x="333" y="333"/>
                </a:moveTo>
                <a:lnTo>
                  <a:pt x="191" y="333"/>
                </a:lnTo>
                <a:cubicBezTo>
                  <a:pt x="192" y="299"/>
                  <a:pt x="196" y="267"/>
                  <a:pt x="203" y="238"/>
                </a:cubicBezTo>
                <a:lnTo>
                  <a:pt x="333" y="238"/>
                </a:lnTo>
                <a:lnTo>
                  <a:pt x="333" y="333"/>
                </a:lnTo>
                <a:close/>
                <a:moveTo>
                  <a:pt x="333" y="476"/>
                </a:moveTo>
                <a:lnTo>
                  <a:pt x="203" y="476"/>
                </a:lnTo>
                <a:cubicBezTo>
                  <a:pt x="196" y="446"/>
                  <a:pt x="192" y="414"/>
                  <a:pt x="191" y="381"/>
                </a:cubicBezTo>
                <a:lnTo>
                  <a:pt x="333" y="381"/>
                </a:lnTo>
                <a:lnTo>
                  <a:pt x="333" y="476"/>
                </a:lnTo>
                <a:close/>
                <a:moveTo>
                  <a:pt x="333" y="663"/>
                </a:moveTo>
                <a:cubicBezTo>
                  <a:pt x="284" y="650"/>
                  <a:pt x="242" y="598"/>
                  <a:pt x="216" y="523"/>
                </a:cubicBezTo>
                <a:lnTo>
                  <a:pt x="333" y="523"/>
                </a:lnTo>
                <a:lnTo>
                  <a:pt x="333" y="663"/>
                </a:lnTo>
                <a:close/>
                <a:moveTo>
                  <a:pt x="96" y="523"/>
                </a:moveTo>
                <a:lnTo>
                  <a:pt x="167" y="523"/>
                </a:lnTo>
                <a:cubicBezTo>
                  <a:pt x="181" y="567"/>
                  <a:pt x="200" y="606"/>
                  <a:pt x="223" y="636"/>
                </a:cubicBezTo>
                <a:cubicBezTo>
                  <a:pt x="171" y="611"/>
                  <a:pt x="127" y="572"/>
                  <a:pt x="96" y="523"/>
                </a:cubicBezTo>
                <a:close/>
                <a:moveTo>
                  <a:pt x="48" y="381"/>
                </a:moveTo>
                <a:lnTo>
                  <a:pt x="143" y="381"/>
                </a:lnTo>
                <a:cubicBezTo>
                  <a:pt x="144" y="414"/>
                  <a:pt x="148" y="446"/>
                  <a:pt x="155" y="476"/>
                </a:cubicBezTo>
                <a:lnTo>
                  <a:pt x="71" y="476"/>
                </a:lnTo>
                <a:cubicBezTo>
                  <a:pt x="59" y="446"/>
                  <a:pt x="51" y="414"/>
                  <a:pt x="48" y="381"/>
                </a:cubicBezTo>
                <a:close/>
                <a:moveTo>
                  <a:pt x="71" y="238"/>
                </a:moveTo>
                <a:lnTo>
                  <a:pt x="155" y="238"/>
                </a:lnTo>
                <a:cubicBezTo>
                  <a:pt x="148" y="268"/>
                  <a:pt x="144" y="300"/>
                  <a:pt x="143" y="333"/>
                </a:cubicBezTo>
                <a:lnTo>
                  <a:pt x="48" y="333"/>
                </a:lnTo>
                <a:cubicBezTo>
                  <a:pt x="51" y="299"/>
                  <a:pt x="59" y="267"/>
                  <a:pt x="71" y="238"/>
                </a:cubicBezTo>
                <a:close/>
                <a:moveTo>
                  <a:pt x="223" y="77"/>
                </a:moveTo>
                <a:cubicBezTo>
                  <a:pt x="200" y="108"/>
                  <a:pt x="181" y="146"/>
                  <a:pt x="167" y="190"/>
                </a:cubicBezTo>
                <a:lnTo>
                  <a:pt x="96" y="190"/>
                </a:lnTo>
                <a:cubicBezTo>
                  <a:pt x="127" y="142"/>
                  <a:pt x="171" y="102"/>
                  <a:pt x="223" y="77"/>
                </a:cubicBezTo>
                <a:close/>
                <a:moveTo>
                  <a:pt x="713" y="333"/>
                </a:moveTo>
                <a:cubicBezTo>
                  <a:pt x="702" y="155"/>
                  <a:pt x="559" y="12"/>
                  <a:pt x="381" y="0"/>
                </a:cubicBezTo>
                <a:lnTo>
                  <a:pt x="381" y="0"/>
                </a:lnTo>
                <a:lnTo>
                  <a:pt x="357" y="0"/>
                </a:lnTo>
                <a:lnTo>
                  <a:pt x="333" y="0"/>
                </a:lnTo>
                <a:lnTo>
                  <a:pt x="333" y="0"/>
                </a:lnTo>
                <a:cubicBezTo>
                  <a:pt x="155" y="12"/>
                  <a:pt x="12" y="155"/>
                  <a:pt x="1" y="333"/>
                </a:cubicBezTo>
                <a:lnTo>
                  <a:pt x="0" y="333"/>
                </a:lnTo>
                <a:lnTo>
                  <a:pt x="0" y="357"/>
                </a:lnTo>
                <a:lnTo>
                  <a:pt x="0" y="381"/>
                </a:lnTo>
                <a:lnTo>
                  <a:pt x="1" y="381"/>
                </a:lnTo>
                <a:cubicBezTo>
                  <a:pt x="12" y="559"/>
                  <a:pt x="155" y="701"/>
                  <a:pt x="333" y="713"/>
                </a:cubicBezTo>
                <a:lnTo>
                  <a:pt x="333" y="714"/>
                </a:lnTo>
                <a:lnTo>
                  <a:pt x="357" y="714"/>
                </a:lnTo>
                <a:lnTo>
                  <a:pt x="381" y="714"/>
                </a:lnTo>
                <a:lnTo>
                  <a:pt x="381" y="713"/>
                </a:lnTo>
                <a:cubicBezTo>
                  <a:pt x="559" y="701"/>
                  <a:pt x="702" y="559"/>
                  <a:pt x="713" y="381"/>
                </a:cubicBezTo>
                <a:lnTo>
                  <a:pt x="714" y="381"/>
                </a:lnTo>
                <a:lnTo>
                  <a:pt x="714" y="357"/>
                </a:lnTo>
                <a:lnTo>
                  <a:pt x="714" y="333"/>
                </a:lnTo>
                <a:lnTo>
                  <a:pt x="713" y="333"/>
                </a:lnTo>
                <a:close/>
              </a:path>
            </a:pathLst>
          </a:custGeom>
          <a:solidFill>
            <a:srgbClr val="FFC000"/>
          </a:solidFill>
          <a:ln>
            <a:noFill/>
          </a:ln>
        </p:spPr>
        <p:txBody>
          <a:bodyPr vert="horz" wrap="square" lIns="146078" tIns="73039" rIns="146078" bIns="73039" numCol="1" anchor="t" anchorCtr="0" compatLnSpc="1">
            <a:prstTxWarp prst="textNoShape">
              <a:avLst/>
            </a:prstTxWarp>
          </a:bodyPr>
          <a:lstStyle/>
          <a:p>
            <a:endParaRPr lang="en-US" sz="2876">
              <a:latin typeface="Lato" panose="020B0604020202020204" charset="0"/>
            </a:endParaRPr>
          </a:p>
        </p:txBody>
      </p:sp>
      <p:sp>
        <p:nvSpPr>
          <p:cNvPr id="23" name="Freeform 21">
            <a:extLst>
              <a:ext uri="{FF2B5EF4-FFF2-40B4-BE49-F238E27FC236}">
                <a16:creationId xmlns:a16="http://schemas.microsoft.com/office/drawing/2014/main" id="{9322CE8A-1801-43F0-A336-E41D24CEB787}"/>
              </a:ext>
            </a:extLst>
          </p:cNvPr>
          <p:cNvSpPr>
            <a:spLocks noEditPoints="1"/>
          </p:cNvSpPr>
          <p:nvPr/>
        </p:nvSpPr>
        <p:spPr bwMode="auto">
          <a:xfrm>
            <a:off x="1469319" y="1423213"/>
            <a:ext cx="575624" cy="566188"/>
          </a:xfrm>
          <a:custGeom>
            <a:avLst/>
            <a:gdLst>
              <a:gd name="T0" fmla="*/ 424 w 643"/>
              <a:gd name="T1" fmla="*/ 314 h 629"/>
              <a:gd name="T2" fmla="*/ 321 w 643"/>
              <a:gd name="T3" fmla="*/ 415 h 629"/>
              <a:gd name="T4" fmla="*/ 218 w 643"/>
              <a:gd name="T5" fmla="*/ 314 h 629"/>
              <a:gd name="T6" fmla="*/ 321 w 643"/>
              <a:gd name="T7" fmla="*/ 213 h 629"/>
              <a:gd name="T8" fmla="*/ 424 w 643"/>
              <a:gd name="T9" fmla="*/ 314 h 629"/>
              <a:gd name="T10" fmla="*/ 554 w 643"/>
              <a:gd name="T11" fmla="*/ 242 h 629"/>
              <a:gd name="T12" fmla="*/ 538 w 643"/>
              <a:gd name="T13" fmla="*/ 204 h 629"/>
              <a:gd name="T14" fmla="*/ 572 w 643"/>
              <a:gd name="T15" fmla="*/ 115 h 629"/>
              <a:gd name="T16" fmla="*/ 522 w 643"/>
              <a:gd name="T17" fmla="*/ 66 h 629"/>
              <a:gd name="T18" fmla="*/ 434 w 643"/>
              <a:gd name="T19" fmla="*/ 102 h 629"/>
              <a:gd name="T20" fmla="*/ 395 w 643"/>
              <a:gd name="T21" fmla="*/ 86 h 629"/>
              <a:gd name="T22" fmla="*/ 355 w 643"/>
              <a:gd name="T23" fmla="*/ 0 h 629"/>
              <a:gd name="T24" fmla="*/ 285 w 643"/>
              <a:gd name="T25" fmla="*/ 0 h 629"/>
              <a:gd name="T26" fmla="*/ 248 w 643"/>
              <a:gd name="T27" fmla="*/ 86 h 629"/>
              <a:gd name="T28" fmla="*/ 208 w 643"/>
              <a:gd name="T29" fmla="*/ 102 h 629"/>
              <a:gd name="T30" fmla="*/ 118 w 643"/>
              <a:gd name="T31" fmla="*/ 68 h 629"/>
              <a:gd name="T32" fmla="*/ 68 w 643"/>
              <a:gd name="T33" fmla="*/ 117 h 629"/>
              <a:gd name="T34" fmla="*/ 104 w 643"/>
              <a:gd name="T35" fmla="*/ 204 h 629"/>
              <a:gd name="T36" fmla="*/ 88 w 643"/>
              <a:gd name="T37" fmla="*/ 243 h 629"/>
              <a:gd name="T38" fmla="*/ 0 w 643"/>
              <a:gd name="T39" fmla="*/ 281 h 629"/>
              <a:gd name="T40" fmla="*/ 0 w 643"/>
              <a:gd name="T41" fmla="*/ 350 h 629"/>
              <a:gd name="T42" fmla="*/ 88 w 643"/>
              <a:gd name="T43" fmla="*/ 386 h 629"/>
              <a:gd name="T44" fmla="*/ 105 w 643"/>
              <a:gd name="T45" fmla="*/ 425 h 629"/>
              <a:gd name="T46" fmla="*/ 70 w 643"/>
              <a:gd name="T47" fmla="*/ 513 h 629"/>
              <a:gd name="T48" fmla="*/ 120 w 643"/>
              <a:gd name="T49" fmla="*/ 562 h 629"/>
              <a:gd name="T50" fmla="*/ 209 w 643"/>
              <a:gd name="T51" fmla="*/ 527 h 629"/>
              <a:gd name="T52" fmla="*/ 248 w 643"/>
              <a:gd name="T53" fmla="*/ 543 h 629"/>
              <a:gd name="T54" fmla="*/ 288 w 643"/>
              <a:gd name="T55" fmla="*/ 629 h 629"/>
              <a:gd name="T56" fmla="*/ 358 w 643"/>
              <a:gd name="T57" fmla="*/ 629 h 629"/>
              <a:gd name="T58" fmla="*/ 395 w 643"/>
              <a:gd name="T59" fmla="*/ 542 h 629"/>
              <a:gd name="T60" fmla="*/ 434 w 643"/>
              <a:gd name="T61" fmla="*/ 526 h 629"/>
              <a:gd name="T62" fmla="*/ 525 w 643"/>
              <a:gd name="T63" fmla="*/ 560 h 629"/>
              <a:gd name="T64" fmla="*/ 574 w 643"/>
              <a:gd name="T65" fmla="*/ 511 h 629"/>
              <a:gd name="T66" fmla="*/ 538 w 643"/>
              <a:gd name="T67" fmla="*/ 424 h 629"/>
              <a:gd name="T68" fmla="*/ 554 w 643"/>
              <a:gd name="T69" fmla="*/ 386 h 629"/>
              <a:gd name="T70" fmla="*/ 643 w 643"/>
              <a:gd name="T71" fmla="*/ 347 h 629"/>
              <a:gd name="T72" fmla="*/ 643 w 643"/>
              <a:gd name="T73" fmla="*/ 278 h 629"/>
              <a:gd name="T74" fmla="*/ 554 w 643"/>
              <a:gd name="T75" fmla="*/ 242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3" h="629">
                <a:moveTo>
                  <a:pt x="424" y="314"/>
                </a:moveTo>
                <a:cubicBezTo>
                  <a:pt x="424" y="370"/>
                  <a:pt x="378" y="415"/>
                  <a:pt x="321" y="415"/>
                </a:cubicBezTo>
                <a:cubicBezTo>
                  <a:pt x="265" y="415"/>
                  <a:pt x="218" y="370"/>
                  <a:pt x="218" y="314"/>
                </a:cubicBezTo>
                <a:cubicBezTo>
                  <a:pt x="218" y="259"/>
                  <a:pt x="265" y="213"/>
                  <a:pt x="321" y="213"/>
                </a:cubicBezTo>
                <a:cubicBezTo>
                  <a:pt x="378" y="213"/>
                  <a:pt x="424" y="259"/>
                  <a:pt x="424" y="314"/>
                </a:cubicBezTo>
                <a:close/>
                <a:moveTo>
                  <a:pt x="554" y="242"/>
                </a:moveTo>
                <a:lnTo>
                  <a:pt x="538" y="204"/>
                </a:lnTo>
                <a:cubicBezTo>
                  <a:pt x="538" y="204"/>
                  <a:pt x="576" y="118"/>
                  <a:pt x="572" y="115"/>
                </a:cubicBezTo>
                <a:lnTo>
                  <a:pt x="522" y="66"/>
                </a:lnTo>
                <a:cubicBezTo>
                  <a:pt x="519" y="63"/>
                  <a:pt x="434" y="102"/>
                  <a:pt x="434" y="102"/>
                </a:cubicBezTo>
                <a:lnTo>
                  <a:pt x="395" y="86"/>
                </a:lnTo>
                <a:cubicBezTo>
                  <a:pt x="395" y="86"/>
                  <a:pt x="360" y="0"/>
                  <a:pt x="355" y="0"/>
                </a:cubicBezTo>
                <a:lnTo>
                  <a:pt x="285" y="0"/>
                </a:lnTo>
                <a:cubicBezTo>
                  <a:pt x="280" y="0"/>
                  <a:pt x="248" y="86"/>
                  <a:pt x="248" y="86"/>
                </a:cubicBezTo>
                <a:lnTo>
                  <a:pt x="208" y="102"/>
                </a:lnTo>
                <a:cubicBezTo>
                  <a:pt x="208" y="102"/>
                  <a:pt x="121" y="65"/>
                  <a:pt x="118" y="68"/>
                </a:cubicBezTo>
                <a:lnTo>
                  <a:pt x="68" y="117"/>
                </a:lnTo>
                <a:cubicBezTo>
                  <a:pt x="65" y="121"/>
                  <a:pt x="104" y="204"/>
                  <a:pt x="104" y="204"/>
                </a:cubicBezTo>
                <a:lnTo>
                  <a:pt x="88" y="243"/>
                </a:lnTo>
                <a:cubicBezTo>
                  <a:pt x="88" y="243"/>
                  <a:pt x="0" y="276"/>
                  <a:pt x="0" y="281"/>
                </a:cubicBezTo>
                <a:lnTo>
                  <a:pt x="0" y="350"/>
                </a:lnTo>
                <a:cubicBezTo>
                  <a:pt x="0" y="355"/>
                  <a:pt x="88" y="386"/>
                  <a:pt x="88" y="386"/>
                </a:cubicBezTo>
                <a:lnTo>
                  <a:pt x="105" y="425"/>
                </a:lnTo>
                <a:cubicBezTo>
                  <a:pt x="105" y="425"/>
                  <a:pt x="67" y="510"/>
                  <a:pt x="70" y="513"/>
                </a:cubicBezTo>
                <a:lnTo>
                  <a:pt x="120" y="562"/>
                </a:lnTo>
                <a:cubicBezTo>
                  <a:pt x="123" y="565"/>
                  <a:pt x="209" y="527"/>
                  <a:pt x="209" y="527"/>
                </a:cubicBezTo>
                <a:lnTo>
                  <a:pt x="248" y="543"/>
                </a:lnTo>
                <a:cubicBezTo>
                  <a:pt x="248" y="543"/>
                  <a:pt x="283" y="629"/>
                  <a:pt x="288" y="629"/>
                </a:cubicBezTo>
                <a:lnTo>
                  <a:pt x="358" y="629"/>
                </a:lnTo>
                <a:cubicBezTo>
                  <a:pt x="363" y="629"/>
                  <a:pt x="395" y="542"/>
                  <a:pt x="395" y="542"/>
                </a:cubicBezTo>
                <a:lnTo>
                  <a:pt x="434" y="526"/>
                </a:lnTo>
                <a:cubicBezTo>
                  <a:pt x="434" y="526"/>
                  <a:pt x="521" y="563"/>
                  <a:pt x="525" y="560"/>
                </a:cubicBezTo>
                <a:lnTo>
                  <a:pt x="574" y="511"/>
                </a:lnTo>
                <a:cubicBezTo>
                  <a:pt x="578" y="508"/>
                  <a:pt x="538" y="424"/>
                  <a:pt x="538" y="424"/>
                </a:cubicBezTo>
                <a:lnTo>
                  <a:pt x="554" y="386"/>
                </a:lnTo>
                <a:cubicBezTo>
                  <a:pt x="554" y="386"/>
                  <a:pt x="643" y="352"/>
                  <a:pt x="643" y="347"/>
                </a:cubicBezTo>
                <a:lnTo>
                  <a:pt x="643" y="278"/>
                </a:lnTo>
                <a:cubicBezTo>
                  <a:pt x="643" y="273"/>
                  <a:pt x="554" y="242"/>
                  <a:pt x="554" y="242"/>
                </a:cubicBezTo>
                <a:close/>
              </a:path>
            </a:pathLst>
          </a:custGeom>
          <a:solidFill>
            <a:srgbClr val="FFC000"/>
          </a:solidFill>
          <a:ln>
            <a:noFill/>
          </a:ln>
        </p:spPr>
        <p:txBody>
          <a:bodyPr vert="horz" wrap="square" lIns="146078" tIns="73039" rIns="146078" bIns="73039" numCol="1" anchor="t" anchorCtr="0" compatLnSpc="1">
            <a:prstTxWarp prst="textNoShape">
              <a:avLst/>
            </a:prstTxWarp>
          </a:bodyPr>
          <a:lstStyle/>
          <a:p>
            <a:endParaRPr lang="en-US" sz="2876">
              <a:latin typeface="Lato" panose="020B0604020202020204" charset="0"/>
            </a:endParaRPr>
          </a:p>
        </p:txBody>
      </p:sp>
    </p:spTree>
    <p:extLst>
      <p:ext uri="{BB962C8B-B14F-4D97-AF65-F5344CB8AC3E}">
        <p14:creationId xmlns:p14="http://schemas.microsoft.com/office/powerpoint/2010/main" val="4093931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401845-B109-4811-94CF-1CFE8F35A605}"/>
              </a:ext>
            </a:extLst>
          </p:cNvPr>
          <p:cNvSpPr>
            <a:spLocks noGrp="1"/>
          </p:cNvSpPr>
          <p:nvPr>
            <p:ph type="title"/>
          </p:nvPr>
        </p:nvSpPr>
        <p:spPr/>
        <p:txBody>
          <a:bodyPr/>
          <a:lstStyle/>
          <a:p>
            <a:r>
              <a:rPr lang="en-US" dirty="0" err="1"/>
              <a:t>Önerilen</a:t>
            </a:r>
            <a:r>
              <a:rPr lang="en-US" dirty="0"/>
              <a:t> </a:t>
            </a:r>
            <a:r>
              <a:rPr lang="en-US" dirty="0" err="1"/>
              <a:t>Çözümler</a:t>
            </a:r>
            <a:r>
              <a:rPr lang="en-US" dirty="0"/>
              <a:t> &amp; </a:t>
            </a:r>
            <a:r>
              <a:rPr lang="en-US" dirty="0" err="1"/>
              <a:t>Alternatifler</a:t>
            </a:r>
            <a:endParaRPr lang="en-US" dirty="0"/>
          </a:p>
        </p:txBody>
      </p:sp>
      <p:sp>
        <p:nvSpPr>
          <p:cNvPr id="8" name="Google Shape;93;p14">
            <a:extLst>
              <a:ext uri="{FF2B5EF4-FFF2-40B4-BE49-F238E27FC236}">
                <a16:creationId xmlns:a16="http://schemas.microsoft.com/office/drawing/2014/main" id="{5208015E-3AA4-4FA5-87BD-B9ED3F4FAB93}"/>
              </a:ext>
            </a:extLst>
          </p:cNvPr>
          <p:cNvSpPr txBox="1">
            <a:spLocks noGrp="1"/>
          </p:cNvSpPr>
          <p:nvPr>
            <p:ph type="body" idx="1"/>
          </p:nvPr>
        </p:nvSpPr>
        <p:spPr>
          <a:xfrm>
            <a:off x="1435100" y="1138238"/>
            <a:ext cx="10515600" cy="4991100"/>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 Lorem Ipsum Lorem Ipsum</a:t>
            </a:r>
          </a:p>
          <a:p>
            <a:pPr indent="-355600">
              <a:lnSpc>
                <a:spcPct val="90000"/>
              </a:lnSpc>
              <a:spcBef>
                <a:spcPts val="1000"/>
              </a:spcBef>
              <a:buClr>
                <a:schemeClr val="accent1"/>
              </a:buClr>
              <a:buSzPts val="2000"/>
            </a:pPr>
            <a:r>
              <a:rPr lang="en-US" sz="2000" dirty="0">
                <a:solidFill>
                  <a:schemeClr val="dk1"/>
                </a:solidFill>
                <a:latin typeface="Lato"/>
                <a:sym typeface="Lato"/>
              </a:rPr>
              <a:t>Lorem Ipsum Lorem Ipsum</a:t>
            </a:r>
          </a:p>
          <a:p>
            <a:pPr marL="101600" indent="0">
              <a:lnSpc>
                <a:spcPct val="90000"/>
              </a:lnSpc>
              <a:spcBef>
                <a:spcPts val="1000"/>
              </a:spcBef>
              <a:buClr>
                <a:schemeClr val="accent1"/>
              </a:buClr>
              <a:buSzPts val="2000"/>
              <a:buNone/>
            </a:pPr>
            <a:br>
              <a:rPr lang="en-US" sz="2000" dirty="0">
                <a:solidFill>
                  <a:schemeClr val="dk1"/>
                </a:solidFill>
                <a:latin typeface="Lato"/>
                <a:sym typeface="Lato"/>
              </a:rPr>
            </a:br>
            <a:endParaRPr lang="en-US" sz="2000" dirty="0">
              <a:solidFill>
                <a:schemeClr val="dk1"/>
              </a:solidFill>
              <a:latin typeface="Lato"/>
              <a:sym typeface="Lato"/>
            </a:endParaRPr>
          </a:p>
        </p:txBody>
      </p:sp>
    </p:spTree>
    <p:extLst>
      <p:ext uri="{BB962C8B-B14F-4D97-AF65-F5344CB8AC3E}">
        <p14:creationId xmlns:p14="http://schemas.microsoft.com/office/powerpoint/2010/main" val="1754432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CA06E70-4691-4167-9C9E-56C5263E382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tretch>
            <a:fillRect/>
          </a:stretch>
        </p:blipFill>
        <p:spPr>
          <a:xfrm>
            <a:off x="217714" y="188640"/>
            <a:ext cx="4862286" cy="6480720"/>
          </a:xfrm>
        </p:spPr>
      </p:pic>
      <p:sp>
        <p:nvSpPr>
          <p:cNvPr id="10" name="TextBox 9"/>
          <p:cNvSpPr txBox="1"/>
          <p:nvPr/>
        </p:nvSpPr>
        <p:spPr>
          <a:xfrm>
            <a:off x="6772199" y="3143358"/>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6772199" y="3481912"/>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6772199" y="4400535"/>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p:cNvSpPr/>
          <p:nvPr/>
        </p:nvSpPr>
        <p:spPr>
          <a:xfrm>
            <a:off x="6772199" y="4739089"/>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772199" y="5652222"/>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p:cNvSpPr/>
          <p:nvPr/>
        </p:nvSpPr>
        <p:spPr>
          <a:xfrm>
            <a:off x="6772199" y="5990776"/>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Shape 4678"/>
          <p:cNvSpPr/>
          <p:nvPr/>
        </p:nvSpPr>
        <p:spPr>
          <a:xfrm>
            <a:off x="5638464" y="3357924"/>
            <a:ext cx="407072" cy="432433"/>
          </a:xfrm>
          <a:custGeom>
            <a:avLst/>
            <a:gdLst/>
            <a:ahLst/>
            <a:cxnLst/>
            <a:rect l="0" t="0" r="0" b="0"/>
            <a:pathLst>
              <a:path w="120000" h="120000" extrusionOk="0">
                <a:moveTo>
                  <a:pt x="97372" y="74011"/>
                </a:moveTo>
                <a:lnTo>
                  <a:pt x="97372" y="74011"/>
                </a:lnTo>
                <a:cubicBezTo>
                  <a:pt x="86186" y="74011"/>
                  <a:pt x="78813" y="77365"/>
                  <a:pt x="75000" y="84550"/>
                </a:cubicBezTo>
                <a:cubicBezTo>
                  <a:pt x="48813" y="70419"/>
                  <a:pt x="48813" y="70419"/>
                  <a:pt x="48813" y="70419"/>
                </a:cubicBezTo>
                <a:cubicBezTo>
                  <a:pt x="48813" y="67065"/>
                  <a:pt x="52372" y="63233"/>
                  <a:pt x="52372" y="59880"/>
                </a:cubicBezTo>
                <a:cubicBezTo>
                  <a:pt x="52372" y="56287"/>
                  <a:pt x="52372" y="56287"/>
                  <a:pt x="48813" y="52934"/>
                </a:cubicBezTo>
                <a:cubicBezTo>
                  <a:pt x="78813" y="38802"/>
                  <a:pt x="78813" y="38802"/>
                  <a:pt x="78813" y="38802"/>
                </a:cubicBezTo>
                <a:cubicBezTo>
                  <a:pt x="82372" y="42155"/>
                  <a:pt x="89745" y="45748"/>
                  <a:pt x="97372" y="45748"/>
                </a:cubicBezTo>
                <a:cubicBezTo>
                  <a:pt x="108559" y="45748"/>
                  <a:pt x="119745" y="35209"/>
                  <a:pt x="119745" y="21077"/>
                </a:cubicBezTo>
                <a:cubicBezTo>
                  <a:pt x="119745" y="10538"/>
                  <a:pt x="108559" y="0"/>
                  <a:pt x="97372" y="0"/>
                </a:cubicBezTo>
                <a:cubicBezTo>
                  <a:pt x="82372" y="0"/>
                  <a:pt x="71186" y="10538"/>
                  <a:pt x="71186" y="21077"/>
                </a:cubicBezTo>
                <a:cubicBezTo>
                  <a:pt x="71186" y="24670"/>
                  <a:pt x="71186" y="28023"/>
                  <a:pt x="71186" y="28023"/>
                </a:cubicBezTo>
                <a:cubicBezTo>
                  <a:pt x="45000" y="42155"/>
                  <a:pt x="45000" y="42155"/>
                  <a:pt x="45000" y="42155"/>
                </a:cubicBezTo>
                <a:cubicBezTo>
                  <a:pt x="41186" y="38802"/>
                  <a:pt x="33813" y="35209"/>
                  <a:pt x="26186" y="35209"/>
                </a:cubicBezTo>
                <a:cubicBezTo>
                  <a:pt x="11186" y="35209"/>
                  <a:pt x="0" y="45748"/>
                  <a:pt x="0" y="59880"/>
                </a:cubicBezTo>
                <a:cubicBezTo>
                  <a:pt x="0" y="74011"/>
                  <a:pt x="11186" y="84550"/>
                  <a:pt x="26186" y="84550"/>
                </a:cubicBezTo>
                <a:cubicBezTo>
                  <a:pt x="33813" y="84550"/>
                  <a:pt x="37627" y="80958"/>
                  <a:pt x="41186" y="77365"/>
                </a:cubicBezTo>
                <a:lnTo>
                  <a:pt x="41186" y="77365"/>
                </a:lnTo>
                <a:cubicBezTo>
                  <a:pt x="71186" y="95089"/>
                  <a:pt x="71186" y="95089"/>
                  <a:pt x="71186" y="95089"/>
                </a:cubicBezTo>
                <a:cubicBezTo>
                  <a:pt x="71186" y="95089"/>
                  <a:pt x="71186" y="95089"/>
                  <a:pt x="71186" y="98682"/>
                </a:cubicBezTo>
                <a:cubicBezTo>
                  <a:pt x="71186" y="109221"/>
                  <a:pt x="82372" y="119760"/>
                  <a:pt x="97372" y="119760"/>
                </a:cubicBezTo>
                <a:cubicBezTo>
                  <a:pt x="108559" y="119760"/>
                  <a:pt x="119745" y="109221"/>
                  <a:pt x="119745" y="98682"/>
                </a:cubicBezTo>
                <a:cubicBezTo>
                  <a:pt x="119745" y="84550"/>
                  <a:pt x="108559" y="74011"/>
                  <a:pt x="97372" y="74011"/>
                </a:cubicBezTo>
                <a:close/>
                <a:moveTo>
                  <a:pt x="97372" y="6946"/>
                </a:moveTo>
                <a:lnTo>
                  <a:pt x="97372" y="6946"/>
                </a:lnTo>
                <a:cubicBezTo>
                  <a:pt x="104745" y="6946"/>
                  <a:pt x="112372" y="14131"/>
                  <a:pt x="112372" y="21077"/>
                </a:cubicBezTo>
                <a:cubicBezTo>
                  <a:pt x="112372" y="31616"/>
                  <a:pt x="104745" y="35209"/>
                  <a:pt x="97372" y="35209"/>
                </a:cubicBezTo>
                <a:cubicBezTo>
                  <a:pt x="86186" y="35209"/>
                  <a:pt x="82372" y="31616"/>
                  <a:pt x="82372" y="21077"/>
                </a:cubicBezTo>
                <a:cubicBezTo>
                  <a:pt x="82372" y="14131"/>
                  <a:pt x="86186" y="6946"/>
                  <a:pt x="97372" y="6946"/>
                </a:cubicBezTo>
                <a:close/>
                <a:moveTo>
                  <a:pt x="26186" y="74011"/>
                </a:moveTo>
                <a:lnTo>
                  <a:pt x="26186" y="74011"/>
                </a:lnTo>
                <a:cubicBezTo>
                  <a:pt x="18813" y="74011"/>
                  <a:pt x="11186" y="67065"/>
                  <a:pt x="11186" y="59880"/>
                </a:cubicBezTo>
                <a:cubicBezTo>
                  <a:pt x="11186" y="52934"/>
                  <a:pt x="18813" y="45748"/>
                  <a:pt x="26186" y="45748"/>
                </a:cubicBezTo>
                <a:cubicBezTo>
                  <a:pt x="33813" y="45748"/>
                  <a:pt x="41186" y="52934"/>
                  <a:pt x="41186" y="59880"/>
                </a:cubicBezTo>
                <a:cubicBezTo>
                  <a:pt x="41186" y="67065"/>
                  <a:pt x="33813" y="74011"/>
                  <a:pt x="26186" y="74011"/>
                </a:cubicBezTo>
                <a:close/>
                <a:moveTo>
                  <a:pt x="97372" y="112814"/>
                </a:moveTo>
                <a:lnTo>
                  <a:pt x="97372" y="112814"/>
                </a:lnTo>
                <a:cubicBezTo>
                  <a:pt x="86186" y="112814"/>
                  <a:pt x="82372" y="105628"/>
                  <a:pt x="82372" y="98682"/>
                </a:cubicBezTo>
                <a:cubicBezTo>
                  <a:pt x="82372" y="88143"/>
                  <a:pt x="86186" y="84550"/>
                  <a:pt x="97372" y="84550"/>
                </a:cubicBezTo>
                <a:cubicBezTo>
                  <a:pt x="104745" y="84550"/>
                  <a:pt x="112372" y="88143"/>
                  <a:pt x="112372" y="98682"/>
                </a:cubicBezTo>
                <a:cubicBezTo>
                  <a:pt x="112372" y="105628"/>
                  <a:pt x="104745" y="112814"/>
                  <a:pt x="97372" y="112814"/>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679"/>
          <p:cNvSpPr/>
          <p:nvPr/>
        </p:nvSpPr>
        <p:spPr>
          <a:xfrm>
            <a:off x="5537480" y="5848070"/>
            <a:ext cx="508056" cy="445057"/>
          </a:xfrm>
          <a:custGeom>
            <a:avLst/>
            <a:gdLst/>
            <a:ahLst/>
            <a:cxnLst/>
            <a:rect l="0" t="0" r="0" b="0"/>
            <a:pathLst>
              <a:path w="120000" h="120000" extrusionOk="0">
                <a:moveTo>
                  <a:pt x="86791" y="3488"/>
                </a:moveTo>
                <a:lnTo>
                  <a:pt x="86791" y="3488"/>
                </a:lnTo>
                <a:cubicBezTo>
                  <a:pt x="86791" y="0"/>
                  <a:pt x="83938" y="3488"/>
                  <a:pt x="80882" y="3488"/>
                </a:cubicBezTo>
                <a:cubicBezTo>
                  <a:pt x="33005" y="113023"/>
                  <a:pt x="33005" y="113023"/>
                  <a:pt x="33005" y="113023"/>
                </a:cubicBezTo>
                <a:cubicBezTo>
                  <a:pt x="29949" y="116279"/>
                  <a:pt x="33005" y="119767"/>
                  <a:pt x="33005" y="119767"/>
                </a:cubicBezTo>
                <a:cubicBezTo>
                  <a:pt x="35857" y="119767"/>
                  <a:pt x="38913" y="119767"/>
                  <a:pt x="38913" y="119767"/>
                </a:cubicBezTo>
                <a:cubicBezTo>
                  <a:pt x="89847" y="10232"/>
                  <a:pt x="89847" y="10232"/>
                  <a:pt x="89847" y="10232"/>
                </a:cubicBezTo>
                <a:cubicBezTo>
                  <a:pt x="89847" y="6744"/>
                  <a:pt x="89847" y="3488"/>
                  <a:pt x="86791" y="3488"/>
                </a:cubicBezTo>
                <a:close/>
                <a:moveTo>
                  <a:pt x="29949" y="82093"/>
                </a:moveTo>
                <a:lnTo>
                  <a:pt x="29949" y="82093"/>
                </a:lnTo>
                <a:cubicBezTo>
                  <a:pt x="8964" y="61627"/>
                  <a:pt x="8964" y="61627"/>
                  <a:pt x="8964" y="61627"/>
                </a:cubicBezTo>
                <a:cubicBezTo>
                  <a:pt x="29949" y="44418"/>
                  <a:pt x="29949" y="44418"/>
                  <a:pt x="29949" y="44418"/>
                </a:cubicBezTo>
                <a:cubicBezTo>
                  <a:pt x="33005" y="41162"/>
                  <a:pt x="33005" y="37674"/>
                  <a:pt x="29949" y="37674"/>
                </a:cubicBezTo>
                <a:cubicBezTo>
                  <a:pt x="29949" y="34186"/>
                  <a:pt x="26893" y="34186"/>
                  <a:pt x="23837" y="37674"/>
                </a:cubicBezTo>
                <a:cubicBezTo>
                  <a:pt x="0" y="58139"/>
                  <a:pt x="0" y="58139"/>
                  <a:pt x="0" y="58139"/>
                </a:cubicBezTo>
                <a:cubicBezTo>
                  <a:pt x="0" y="61627"/>
                  <a:pt x="0" y="61627"/>
                  <a:pt x="0" y="61627"/>
                </a:cubicBezTo>
                <a:cubicBezTo>
                  <a:pt x="0" y="64883"/>
                  <a:pt x="0" y="64883"/>
                  <a:pt x="0" y="64883"/>
                </a:cubicBezTo>
                <a:cubicBezTo>
                  <a:pt x="23837" y="89069"/>
                  <a:pt x="23837" y="89069"/>
                  <a:pt x="23837" y="89069"/>
                </a:cubicBezTo>
                <a:cubicBezTo>
                  <a:pt x="26893" y="89069"/>
                  <a:pt x="29949" y="89069"/>
                  <a:pt x="29949" y="89069"/>
                </a:cubicBezTo>
                <a:cubicBezTo>
                  <a:pt x="33005" y="85581"/>
                  <a:pt x="33005" y="82093"/>
                  <a:pt x="29949" y="82093"/>
                </a:cubicBezTo>
                <a:close/>
                <a:moveTo>
                  <a:pt x="119796" y="58139"/>
                </a:moveTo>
                <a:lnTo>
                  <a:pt x="119796" y="58139"/>
                </a:lnTo>
                <a:cubicBezTo>
                  <a:pt x="95959" y="37674"/>
                  <a:pt x="95959" y="37674"/>
                  <a:pt x="95959" y="37674"/>
                </a:cubicBezTo>
                <a:cubicBezTo>
                  <a:pt x="92903" y="34186"/>
                  <a:pt x="89847" y="34186"/>
                  <a:pt x="89847" y="37674"/>
                </a:cubicBezTo>
                <a:cubicBezTo>
                  <a:pt x="86791" y="37674"/>
                  <a:pt x="86791" y="41162"/>
                  <a:pt x="89847" y="44418"/>
                </a:cubicBezTo>
                <a:cubicBezTo>
                  <a:pt x="110831" y="61627"/>
                  <a:pt x="110831" y="61627"/>
                  <a:pt x="110831" y="61627"/>
                </a:cubicBezTo>
                <a:cubicBezTo>
                  <a:pt x="89847" y="82093"/>
                  <a:pt x="89847" y="82093"/>
                  <a:pt x="89847" y="82093"/>
                </a:cubicBezTo>
                <a:cubicBezTo>
                  <a:pt x="86791" y="82093"/>
                  <a:pt x="86791" y="85581"/>
                  <a:pt x="89847" y="89069"/>
                </a:cubicBezTo>
                <a:cubicBezTo>
                  <a:pt x="89847" y="89069"/>
                  <a:pt x="92903" y="89069"/>
                  <a:pt x="95959" y="89069"/>
                </a:cubicBezTo>
                <a:cubicBezTo>
                  <a:pt x="119796" y="64883"/>
                  <a:pt x="119796" y="64883"/>
                  <a:pt x="119796" y="64883"/>
                </a:cubicBezTo>
                <a:cubicBezTo>
                  <a:pt x="119796" y="64883"/>
                  <a:pt x="119796" y="64883"/>
                  <a:pt x="119796" y="61627"/>
                </a:cubicBezTo>
                <a:cubicBezTo>
                  <a:pt x="119796" y="61627"/>
                  <a:pt x="119796" y="61627"/>
                  <a:pt x="119796" y="58139"/>
                </a:cubicBezTo>
                <a:close/>
              </a:path>
            </a:pathLst>
          </a:custGeom>
          <a:solidFill>
            <a:schemeClr val="bg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3" name="Shape 4681"/>
          <p:cNvSpPr/>
          <p:nvPr/>
        </p:nvSpPr>
        <p:spPr>
          <a:xfrm>
            <a:off x="5576517" y="4556692"/>
            <a:ext cx="533297" cy="530281"/>
          </a:xfrm>
          <a:custGeom>
            <a:avLst/>
            <a:gdLst/>
            <a:ahLst/>
            <a:cxnLst/>
            <a:rect l="0" t="0" r="0" b="0"/>
            <a:pathLst>
              <a:path w="120000" h="120000" extrusionOk="0">
                <a:moveTo>
                  <a:pt x="28645" y="108368"/>
                </a:moveTo>
                <a:lnTo>
                  <a:pt x="28645" y="108368"/>
                </a:lnTo>
                <a:cubicBezTo>
                  <a:pt x="22838" y="114184"/>
                  <a:pt x="19935" y="114184"/>
                  <a:pt x="17225" y="108368"/>
                </a:cubicBezTo>
                <a:cubicBezTo>
                  <a:pt x="11419" y="105654"/>
                  <a:pt x="11419" y="105654"/>
                  <a:pt x="11419" y="105654"/>
                </a:cubicBezTo>
                <a:cubicBezTo>
                  <a:pt x="8516" y="102746"/>
                  <a:pt x="8516" y="96930"/>
                  <a:pt x="11419" y="94216"/>
                </a:cubicBezTo>
                <a:cubicBezTo>
                  <a:pt x="48580" y="57189"/>
                  <a:pt x="48580" y="57189"/>
                  <a:pt x="48580" y="57189"/>
                </a:cubicBezTo>
                <a:cubicBezTo>
                  <a:pt x="42774" y="54281"/>
                  <a:pt x="37161" y="57189"/>
                  <a:pt x="31354" y="59903"/>
                </a:cubicBezTo>
                <a:cubicBezTo>
                  <a:pt x="5806" y="88400"/>
                  <a:pt x="5806" y="88400"/>
                  <a:pt x="5806" y="88400"/>
                </a:cubicBezTo>
                <a:cubicBezTo>
                  <a:pt x="0" y="94216"/>
                  <a:pt x="0" y="102746"/>
                  <a:pt x="5806" y="108368"/>
                </a:cubicBezTo>
                <a:cubicBezTo>
                  <a:pt x="11419" y="114184"/>
                  <a:pt x="11419" y="114184"/>
                  <a:pt x="11419" y="114184"/>
                </a:cubicBezTo>
                <a:cubicBezTo>
                  <a:pt x="17225" y="119806"/>
                  <a:pt x="25741" y="119806"/>
                  <a:pt x="31354" y="114184"/>
                </a:cubicBezTo>
                <a:cubicBezTo>
                  <a:pt x="60000" y="88400"/>
                  <a:pt x="60000" y="88400"/>
                  <a:pt x="60000" y="88400"/>
                </a:cubicBezTo>
                <a:cubicBezTo>
                  <a:pt x="62709" y="82778"/>
                  <a:pt x="65612" y="76962"/>
                  <a:pt x="62709" y="74248"/>
                </a:cubicBezTo>
                <a:lnTo>
                  <a:pt x="28645" y="108368"/>
                </a:lnTo>
                <a:close/>
                <a:moveTo>
                  <a:pt x="114000" y="11437"/>
                </a:moveTo>
                <a:lnTo>
                  <a:pt x="114000" y="11437"/>
                </a:lnTo>
                <a:cubicBezTo>
                  <a:pt x="108387" y="5621"/>
                  <a:pt x="108387" y="5621"/>
                  <a:pt x="108387" y="5621"/>
                </a:cubicBezTo>
                <a:cubicBezTo>
                  <a:pt x="102580" y="0"/>
                  <a:pt x="94064" y="0"/>
                  <a:pt x="88451" y="5621"/>
                </a:cubicBezTo>
                <a:cubicBezTo>
                  <a:pt x="60000" y="34313"/>
                  <a:pt x="60000" y="34313"/>
                  <a:pt x="60000" y="34313"/>
                </a:cubicBezTo>
                <a:cubicBezTo>
                  <a:pt x="57096" y="37027"/>
                  <a:pt x="54193" y="42843"/>
                  <a:pt x="57096" y="48465"/>
                </a:cubicBezTo>
                <a:cubicBezTo>
                  <a:pt x="91161" y="11437"/>
                  <a:pt x="91161" y="11437"/>
                  <a:pt x="91161" y="11437"/>
                </a:cubicBezTo>
                <a:cubicBezTo>
                  <a:pt x="94064" y="8529"/>
                  <a:pt x="99870" y="8529"/>
                  <a:pt x="102580" y="11437"/>
                </a:cubicBezTo>
                <a:cubicBezTo>
                  <a:pt x="108387" y="17059"/>
                  <a:pt x="108387" y="17059"/>
                  <a:pt x="108387" y="17059"/>
                </a:cubicBezTo>
                <a:cubicBezTo>
                  <a:pt x="111096" y="19967"/>
                  <a:pt x="111096" y="25783"/>
                  <a:pt x="108387" y="28497"/>
                </a:cubicBezTo>
                <a:cubicBezTo>
                  <a:pt x="71419" y="65525"/>
                  <a:pt x="71419" y="65525"/>
                  <a:pt x="71419" y="65525"/>
                </a:cubicBezTo>
                <a:cubicBezTo>
                  <a:pt x="77032" y="65525"/>
                  <a:pt x="82645" y="65525"/>
                  <a:pt x="88451" y="59903"/>
                </a:cubicBezTo>
                <a:cubicBezTo>
                  <a:pt x="114000" y="34313"/>
                  <a:pt x="114000" y="34313"/>
                  <a:pt x="114000" y="34313"/>
                </a:cubicBezTo>
                <a:cubicBezTo>
                  <a:pt x="119806" y="28497"/>
                  <a:pt x="119806" y="17059"/>
                  <a:pt x="114000" y="11437"/>
                </a:cubicBezTo>
                <a:close/>
                <a:moveTo>
                  <a:pt x="71419" y="48465"/>
                </a:moveTo>
                <a:lnTo>
                  <a:pt x="71419" y="48465"/>
                </a:lnTo>
                <a:cubicBezTo>
                  <a:pt x="71419" y="48465"/>
                  <a:pt x="68322" y="48465"/>
                  <a:pt x="65612" y="48465"/>
                </a:cubicBezTo>
                <a:cubicBezTo>
                  <a:pt x="48580" y="68626"/>
                  <a:pt x="48580" y="68626"/>
                  <a:pt x="48580" y="68626"/>
                </a:cubicBezTo>
                <a:cubicBezTo>
                  <a:pt x="45677" y="68626"/>
                  <a:pt x="45677" y="71340"/>
                  <a:pt x="48580" y="74248"/>
                </a:cubicBezTo>
                <a:cubicBezTo>
                  <a:pt x="48580" y="74248"/>
                  <a:pt x="51290" y="74248"/>
                  <a:pt x="54193" y="74248"/>
                </a:cubicBezTo>
                <a:cubicBezTo>
                  <a:pt x="71419" y="54281"/>
                  <a:pt x="71419" y="54281"/>
                  <a:pt x="71419" y="54281"/>
                </a:cubicBezTo>
                <a:cubicBezTo>
                  <a:pt x="74129" y="51373"/>
                  <a:pt x="74129" y="51373"/>
                  <a:pt x="71419" y="48465"/>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5" name="Title 4">
            <a:extLst>
              <a:ext uri="{FF2B5EF4-FFF2-40B4-BE49-F238E27FC236}">
                <a16:creationId xmlns:a16="http://schemas.microsoft.com/office/drawing/2014/main" id="{7F1BA036-7CCA-4273-96E1-CAAE4FBFD7E2}"/>
              </a:ext>
            </a:extLst>
          </p:cNvPr>
          <p:cNvSpPr txBox="1">
            <a:spLocks/>
          </p:cNvSpPr>
          <p:nvPr/>
        </p:nvSpPr>
        <p:spPr>
          <a:xfrm>
            <a:off x="5447928" y="356616"/>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Karar</a:t>
            </a:r>
            <a:r>
              <a:rPr lang="en-US" sz="3200" b="1" dirty="0">
                <a:solidFill>
                  <a:schemeClr val="accent1"/>
                </a:solidFill>
                <a:latin typeface="Lato"/>
                <a:sym typeface="Lato"/>
              </a:rPr>
              <a:t> </a:t>
            </a:r>
            <a:r>
              <a:rPr lang="en-US" sz="3200" b="1" dirty="0" err="1">
                <a:solidFill>
                  <a:schemeClr val="accent1"/>
                </a:solidFill>
                <a:latin typeface="Lato"/>
                <a:sym typeface="Lato"/>
              </a:rPr>
              <a:t>Gerektiren</a:t>
            </a:r>
            <a:r>
              <a:rPr lang="en-US" sz="3200" b="1" dirty="0">
                <a:solidFill>
                  <a:schemeClr val="accent1"/>
                </a:solidFill>
                <a:latin typeface="Lato"/>
                <a:sym typeface="Lato"/>
              </a:rPr>
              <a:t> </a:t>
            </a:r>
            <a:r>
              <a:rPr lang="en-US" sz="3200" b="1" dirty="0" err="1">
                <a:solidFill>
                  <a:schemeClr val="accent1"/>
                </a:solidFill>
                <a:latin typeface="Lato"/>
                <a:sym typeface="Lato"/>
              </a:rPr>
              <a:t>Konular</a:t>
            </a:r>
            <a:endParaRPr lang="en-US" sz="3200" b="1" dirty="0">
              <a:solidFill>
                <a:schemeClr val="accent1"/>
              </a:solidFill>
              <a:latin typeface="Lato"/>
              <a:sym typeface="Lato"/>
            </a:endParaRPr>
          </a:p>
        </p:txBody>
      </p:sp>
      <p:sp>
        <p:nvSpPr>
          <p:cNvPr id="26" name="Google Shape;93;p14">
            <a:extLst>
              <a:ext uri="{FF2B5EF4-FFF2-40B4-BE49-F238E27FC236}">
                <a16:creationId xmlns:a16="http://schemas.microsoft.com/office/drawing/2014/main" id="{F5C173D0-F967-4D0F-AEB7-9A4CF0E67346}"/>
              </a:ext>
            </a:extLst>
          </p:cNvPr>
          <p:cNvSpPr txBox="1">
            <a:spLocks/>
          </p:cNvSpPr>
          <p:nvPr/>
        </p:nvSpPr>
        <p:spPr>
          <a:xfrm>
            <a:off x="5537480" y="1247699"/>
            <a:ext cx="6413727" cy="4573800"/>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r>
              <a:rPr lang="en-US" sz="2000" dirty="0" err="1">
                <a:solidFill>
                  <a:schemeClr val="dk1"/>
                </a:solidFill>
                <a:latin typeface="Lato"/>
                <a:sym typeface="Lato"/>
              </a:rPr>
              <a:t>Proje</a:t>
            </a:r>
            <a:r>
              <a:rPr lang="en-US" sz="2000" dirty="0">
                <a:solidFill>
                  <a:schemeClr val="dk1"/>
                </a:solidFill>
                <a:latin typeface="Lato"/>
                <a:sym typeface="Lato"/>
              </a:rPr>
              <a:t> Durumu </a:t>
            </a:r>
          </a:p>
          <a:p>
            <a:pPr marL="457200" indent="-355600">
              <a:lnSpc>
                <a:spcPct val="90000"/>
              </a:lnSpc>
              <a:spcBef>
                <a:spcPts val="1000"/>
              </a:spcBef>
              <a:buClr>
                <a:schemeClr val="accent1"/>
              </a:buClr>
              <a:buSzPts val="2000"/>
              <a:buFont typeface="Arial"/>
              <a:buChar char="•"/>
            </a:pPr>
            <a:r>
              <a:rPr lang="en-US" sz="2000" dirty="0" err="1">
                <a:solidFill>
                  <a:schemeClr val="dk1"/>
                </a:solidFill>
                <a:latin typeface="Lato"/>
                <a:sym typeface="Lato"/>
              </a:rPr>
              <a:t>Anahtar</a:t>
            </a:r>
            <a:r>
              <a:rPr lang="en-US" sz="2000" dirty="0">
                <a:solidFill>
                  <a:schemeClr val="dk1"/>
                </a:solidFill>
                <a:latin typeface="Lato"/>
                <a:sym typeface="Lato"/>
              </a:rPr>
              <a:t> </a:t>
            </a:r>
            <a:r>
              <a:rPr lang="en-US" sz="2000" dirty="0" err="1">
                <a:solidFill>
                  <a:schemeClr val="dk1"/>
                </a:solidFill>
                <a:latin typeface="Lato"/>
                <a:sym typeface="Lato"/>
              </a:rPr>
              <a:t>Başarılar</a:t>
            </a:r>
            <a:r>
              <a:rPr lang="en-US" sz="2000" dirty="0">
                <a:solidFill>
                  <a:schemeClr val="dk1"/>
                </a:solidFill>
                <a:latin typeface="Lato"/>
                <a:sym typeface="Lato"/>
              </a:rPr>
              <a:t> &amp; </a:t>
            </a:r>
            <a:r>
              <a:rPr lang="en-US" sz="2000" dirty="0" err="1">
                <a:solidFill>
                  <a:schemeClr val="dk1"/>
                </a:solidFill>
                <a:latin typeface="Lato"/>
                <a:sym typeface="Lato"/>
              </a:rPr>
              <a:t>Tamamlanan</a:t>
            </a:r>
            <a:r>
              <a:rPr lang="en-US" sz="2000" dirty="0">
                <a:solidFill>
                  <a:schemeClr val="dk1"/>
                </a:solidFill>
                <a:latin typeface="Lato"/>
                <a:sym typeface="Lato"/>
              </a:rPr>
              <a:t> </a:t>
            </a:r>
            <a:r>
              <a:rPr lang="en-US" sz="2000" dirty="0" err="1">
                <a:solidFill>
                  <a:schemeClr val="dk1"/>
                </a:solidFill>
                <a:latin typeface="Lato"/>
                <a:sym typeface="Lato"/>
              </a:rPr>
              <a:t>Aşamalar</a:t>
            </a:r>
            <a:endParaRPr lang="en-US" sz="2000" dirty="0">
              <a:solidFill>
                <a:schemeClr val="dk1"/>
              </a:solidFill>
              <a:latin typeface="Lato"/>
              <a:sym typeface="Lato"/>
            </a:endParaRPr>
          </a:p>
          <a:p>
            <a:pPr marL="457200" indent="-355600">
              <a:lnSpc>
                <a:spcPct val="90000"/>
              </a:lnSpc>
              <a:spcBef>
                <a:spcPts val="1000"/>
              </a:spcBef>
              <a:buClr>
                <a:schemeClr val="accent1"/>
              </a:buClr>
              <a:buSzPts val="2000"/>
              <a:buFont typeface="Arial"/>
              <a:buChar char="•"/>
            </a:pPr>
            <a:r>
              <a:rPr lang="en-US" sz="2000" dirty="0" err="1">
                <a:solidFill>
                  <a:schemeClr val="dk1"/>
                </a:solidFill>
                <a:latin typeface="Lato"/>
                <a:sym typeface="Lato"/>
              </a:rPr>
              <a:t>Karşılaşılan</a:t>
            </a:r>
            <a:r>
              <a:rPr lang="en-US" sz="2000" dirty="0">
                <a:solidFill>
                  <a:schemeClr val="dk1"/>
                </a:solidFill>
                <a:latin typeface="Lato"/>
                <a:sym typeface="Lato"/>
              </a:rPr>
              <a:t> </a:t>
            </a:r>
            <a:r>
              <a:rPr lang="en-US" sz="2000" dirty="0" err="1">
                <a:solidFill>
                  <a:schemeClr val="dk1"/>
                </a:solidFill>
                <a:latin typeface="Lato"/>
                <a:sym typeface="Lato"/>
              </a:rPr>
              <a:t>Zorluklar</a:t>
            </a:r>
            <a:r>
              <a:rPr lang="en-US" sz="2000" dirty="0">
                <a:solidFill>
                  <a:schemeClr val="dk1"/>
                </a:solidFill>
                <a:latin typeface="Lato"/>
                <a:sym typeface="Lato"/>
              </a:rPr>
              <a:t> &amp; </a:t>
            </a:r>
            <a:r>
              <a:rPr lang="en-US" sz="2000" dirty="0" err="1">
                <a:solidFill>
                  <a:schemeClr val="dk1"/>
                </a:solidFill>
                <a:latin typeface="Lato"/>
                <a:sym typeface="Lato"/>
              </a:rPr>
              <a:t>Riskler</a:t>
            </a:r>
            <a:endParaRPr lang="en-US" sz="2000" dirty="0">
              <a:solidFill>
                <a:schemeClr val="dk1"/>
              </a:solidFill>
              <a:latin typeface="Lato"/>
              <a:sym typeface="Lato"/>
            </a:endParaRPr>
          </a:p>
          <a:p>
            <a:pPr marL="457200" indent="-355600">
              <a:lnSpc>
                <a:spcPct val="90000"/>
              </a:lnSpc>
              <a:spcBef>
                <a:spcPts val="1000"/>
              </a:spcBef>
              <a:buClr>
                <a:schemeClr val="accent1"/>
              </a:buClr>
              <a:buSzPts val="2000"/>
              <a:buFont typeface="Arial"/>
              <a:buChar char="•"/>
            </a:pPr>
            <a:r>
              <a:rPr lang="en-US" sz="2000" dirty="0" err="1">
                <a:solidFill>
                  <a:schemeClr val="dk1"/>
                </a:solidFill>
                <a:latin typeface="Lato"/>
                <a:sym typeface="Lato"/>
              </a:rPr>
              <a:t>Önerilen</a:t>
            </a:r>
            <a:r>
              <a:rPr lang="en-US" sz="2000" dirty="0">
                <a:solidFill>
                  <a:schemeClr val="dk1"/>
                </a:solidFill>
                <a:latin typeface="Lato"/>
                <a:sym typeface="Lato"/>
              </a:rPr>
              <a:t> </a:t>
            </a:r>
            <a:r>
              <a:rPr lang="en-US" sz="2000" dirty="0" err="1">
                <a:solidFill>
                  <a:schemeClr val="dk1"/>
                </a:solidFill>
                <a:latin typeface="Lato"/>
                <a:sym typeface="Lato"/>
              </a:rPr>
              <a:t>Çözümler</a:t>
            </a:r>
            <a:r>
              <a:rPr lang="en-US" sz="2000" dirty="0">
                <a:solidFill>
                  <a:schemeClr val="dk1"/>
                </a:solidFill>
                <a:latin typeface="Lato"/>
                <a:sym typeface="Lato"/>
              </a:rPr>
              <a:t> &amp; </a:t>
            </a:r>
            <a:r>
              <a:rPr lang="en-US" sz="2000" dirty="0" err="1">
                <a:solidFill>
                  <a:schemeClr val="dk1"/>
                </a:solidFill>
                <a:latin typeface="Lato"/>
                <a:sym typeface="Lato"/>
              </a:rPr>
              <a:t>Karar</a:t>
            </a:r>
            <a:r>
              <a:rPr lang="en-US" sz="2000" dirty="0">
                <a:solidFill>
                  <a:schemeClr val="dk1"/>
                </a:solidFill>
                <a:latin typeface="Lato"/>
                <a:sym typeface="Lato"/>
              </a:rPr>
              <a:t> </a:t>
            </a:r>
            <a:r>
              <a:rPr lang="en-US" sz="2000" dirty="0" err="1">
                <a:solidFill>
                  <a:schemeClr val="dk1"/>
                </a:solidFill>
                <a:latin typeface="Lato"/>
                <a:sym typeface="Lato"/>
              </a:rPr>
              <a:t>Gerektiren</a:t>
            </a:r>
            <a:r>
              <a:rPr lang="en-US" sz="2000" dirty="0">
                <a:solidFill>
                  <a:schemeClr val="dk1"/>
                </a:solidFill>
                <a:latin typeface="Lato"/>
                <a:sym typeface="Lato"/>
              </a:rPr>
              <a:t> </a:t>
            </a:r>
            <a:r>
              <a:rPr lang="en-US" sz="2000" dirty="0" err="1">
                <a:solidFill>
                  <a:schemeClr val="dk1"/>
                </a:solidFill>
                <a:latin typeface="Lato"/>
                <a:sym typeface="Lato"/>
              </a:rPr>
              <a:t>Konular</a:t>
            </a:r>
            <a:endParaRPr lang="en-US" sz="2000" dirty="0">
              <a:solidFill>
                <a:schemeClr val="dk1"/>
              </a:solidFill>
              <a:latin typeface="Lato"/>
              <a:sym typeface="Lato"/>
            </a:endParaRPr>
          </a:p>
          <a:p>
            <a:pPr marL="457200" indent="-355600">
              <a:lnSpc>
                <a:spcPct val="90000"/>
              </a:lnSpc>
              <a:spcBef>
                <a:spcPts val="1000"/>
              </a:spcBef>
              <a:buClr>
                <a:schemeClr val="accent1"/>
              </a:buClr>
              <a:buSzPts val="2000"/>
              <a:buFont typeface="Arial"/>
              <a:buChar char="•"/>
            </a:pPr>
            <a:r>
              <a:rPr lang="en-US" sz="2000" dirty="0" err="1">
                <a:solidFill>
                  <a:schemeClr val="dk1"/>
                </a:solidFill>
                <a:latin typeface="Lato"/>
                <a:sym typeface="Lato"/>
              </a:rPr>
              <a:t>Sonraki</a:t>
            </a:r>
            <a:r>
              <a:rPr lang="en-US" sz="2000" dirty="0">
                <a:solidFill>
                  <a:schemeClr val="dk1"/>
                </a:solidFill>
                <a:latin typeface="Lato"/>
                <a:sym typeface="Lato"/>
              </a:rPr>
              <a:t> </a:t>
            </a:r>
            <a:r>
              <a:rPr lang="en-US" sz="2000" dirty="0" err="1">
                <a:solidFill>
                  <a:schemeClr val="dk1"/>
                </a:solidFill>
                <a:latin typeface="Lato"/>
                <a:sym typeface="Lato"/>
              </a:rPr>
              <a:t>Adımlar</a:t>
            </a:r>
            <a:r>
              <a:rPr lang="en-US" sz="2000" dirty="0">
                <a:solidFill>
                  <a:schemeClr val="dk1"/>
                </a:solidFill>
                <a:latin typeface="Lato"/>
                <a:sym typeface="Lato"/>
              </a:rPr>
              <a:t> &amp; </a:t>
            </a:r>
            <a:r>
              <a:rPr lang="en-US" sz="2000" dirty="0" err="1">
                <a:solidFill>
                  <a:schemeClr val="dk1"/>
                </a:solidFill>
                <a:latin typeface="Lato"/>
                <a:sym typeface="Lato"/>
              </a:rPr>
              <a:t>Aksiyon</a:t>
            </a:r>
            <a:r>
              <a:rPr lang="en-US" sz="2000" dirty="0">
                <a:solidFill>
                  <a:schemeClr val="dk1"/>
                </a:solidFill>
                <a:latin typeface="Lato"/>
                <a:sym typeface="Lato"/>
              </a:rPr>
              <a:t> </a:t>
            </a:r>
            <a:r>
              <a:rPr lang="en-US" sz="2000" dirty="0" err="1">
                <a:solidFill>
                  <a:schemeClr val="dk1"/>
                </a:solidFill>
                <a:latin typeface="Lato"/>
                <a:sym typeface="Lato"/>
              </a:rPr>
              <a:t>Planı</a:t>
            </a:r>
            <a:br>
              <a:rPr lang="en-US" sz="2000" dirty="0">
                <a:solidFill>
                  <a:schemeClr val="dk1"/>
                </a:solidFill>
                <a:latin typeface="Lato"/>
                <a:sym typeface="Lato"/>
              </a:rPr>
            </a:br>
            <a:endParaRPr lang="en-US" sz="2000" dirty="0">
              <a:solidFill>
                <a:schemeClr val="dk1"/>
              </a:solidFill>
              <a:latin typeface="Lato"/>
              <a:sym typeface="Lato"/>
            </a:endParaRPr>
          </a:p>
        </p:txBody>
      </p:sp>
      <p:sp>
        <p:nvSpPr>
          <p:cNvPr id="27" name="Rectangle 26">
            <a:extLst>
              <a:ext uri="{FF2B5EF4-FFF2-40B4-BE49-F238E27FC236}">
                <a16:creationId xmlns:a16="http://schemas.microsoft.com/office/drawing/2014/main" id="{82C7CCB5-3F2E-4B71-A363-A3DEF489FF9C}"/>
              </a:ext>
            </a:extLst>
          </p:cNvPr>
          <p:cNvSpPr/>
          <p:nvPr/>
        </p:nvSpPr>
        <p:spPr>
          <a:xfrm>
            <a:off x="4042648" y="3951190"/>
            <a:ext cx="2532184" cy="2607373"/>
          </a:xfrm>
          <a:prstGeom prst="rect">
            <a:avLst/>
          </a:prstGeom>
          <a:solidFill>
            <a:srgbClr val="FFC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88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0164D896-58D4-4002-991C-F043796C10B0}"/>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tretch>
            <a:fillRect/>
          </a:stretch>
        </p:blipFill>
        <p:spPr>
          <a:xfrm>
            <a:off x="7289800" y="82736"/>
            <a:ext cx="4881563" cy="5927824"/>
          </a:xfrm>
        </p:spPr>
      </p:pic>
      <p:sp>
        <p:nvSpPr>
          <p:cNvPr id="13" name="Rectangle 12">
            <a:extLst>
              <a:ext uri="{FF2B5EF4-FFF2-40B4-BE49-F238E27FC236}">
                <a16:creationId xmlns:a16="http://schemas.microsoft.com/office/drawing/2014/main" id="{8882BCC0-BEA9-41F4-A9F1-7CC8BE91EE3F}"/>
              </a:ext>
            </a:extLst>
          </p:cNvPr>
          <p:cNvSpPr/>
          <p:nvPr/>
        </p:nvSpPr>
        <p:spPr>
          <a:xfrm>
            <a:off x="6642396" y="378834"/>
            <a:ext cx="2532184" cy="2607373"/>
          </a:xfrm>
          <a:prstGeom prst="rect">
            <a:avLst/>
          </a:prstGeom>
          <a:solidFill>
            <a:srgbClr val="F3BB0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4">
            <a:extLst>
              <a:ext uri="{FF2B5EF4-FFF2-40B4-BE49-F238E27FC236}">
                <a16:creationId xmlns:a16="http://schemas.microsoft.com/office/drawing/2014/main" id="{C718F3D1-34E0-4003-8FA5-30C4F26FF471}"/>
              </a:ext>
            </a:extLst>
          </p:cNvPr>
          <p:cNvSpPr txBox="1">
            <a:spLocks/>
          </p:cNvSpPr>
          <p:nvPr/>
        </p:nvSpPr>
        <p:spPr>
          <a:xfrm>
            <a:off x="1266782" y="426018"/>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SteerCo’nun</a:t>
            </a:r>
            <a:r>
              <a:rPr lang="en-US" sz="3200" b="1" dirty="0">
                <a:solidFill>
                  <a:schemeClr val="accent1"/>
                </a:solidFill>
                <a:latin typeface="Lato"/>
                <a:sym typeface="Lato"/>
              </a:rPr>
              <a:t> </a:t>
            </a:r>
            <a:r>
              <a:rPr lang="en-US" sz="3200" b="1" dirty="0" err="1">
                <a:solidFill>
                  <a:schemeClr val="accent1"/>
                </a:solidFill>
                <a:latin typeface="Lato"/>
                <a:sym typeface="Lato"/>
              </a:rPr>
              <a:t>Onayına</a:t>
            </a:r>
            <a:r>
              <a:rPr lang="en-US" sz="3200" b="1" dirty="0">
                <a:solidFill>
                  <a:schemeClr val="accent1"/>
                </a:solidFill>
                <a:latin typeface="Lato"/>
                <a:sym typeface="Lato"/>
              </a:rPr>
              <a:t> </a:t>
            </a:r>
            <a:r>
              <a:rPr lang="en-US" sz="3200" b="1" dirty="0" err="1">
                <a:solidFill>
                  <a:schemeClr val="accent1"/>
                </a:solidFill>
                <a:latin typeface="Lato"/>
                <a:sym typeface="Lato"/>
              </a:rPr>
              <a:t>Sunulan</a:t>
            </a:r>
            <a:r>
              <a:rPr lang="en-US" sz="3200" b="1" dirty="0">
                <a:solidFill>
                  <a:schemeClr val="accent1"/>
                </a:solidFill>
                <a:latin typeface="Lato"/>
                <a:sym typeface="Lato"/>
              </a:rPr>
              <a:t> </a:t>
            </a:r>
            <a:r>
              <a:rPr lang="en-US" sz="3200" b="1" dirty="0" err="1">
                <a:solidFill>
                  <a:schemeClr val="accent1"/>
                </a:solidFill>
                <a:latin typeface="Lato"/>
                <a:sym typeface="Lato"/>
              </a:rPr>
              <a:t>Konular</a:t>
            </a:r>
            <a:r>
              <a:rPr lang="en-US" sz="3200" b="1" dirty="0">
                <a:solidFill>
                  <a:schemeClr val="accent1"/>
                </a:solidFill>
                <a:latin typeface="Lato"/>
                <a:sym typeface="Lato"/>
              </a:rPr>
              <a:t>:</a:t>
            </a:r>
          </a:p>
        </p:txBody>
      </p:sp>
      <p:sp>
        <p:nvSpPr>
          <p:cNvPr id="19" name="Google Shape;93;p14">
            <a:extLst>
              <a:ext uri="{FF2B5EF4-FFF2-40B4-BE49-F238E27FC236}">
                <a16:creationId xmlns:a16="http://schemas.microsoft.com/office/drawing/2014/main" id="{507577FF-D19C-4777-987B-D72E9E006476}"/>
              </a:ext>
            </a:extLst>
          </p:cNvPr>
          <p:cNvSpPr txBox="1">
            <a:spLocks/>
          </p:cNvSpPr>
          <p:nvPr/>
        </p:nvSpPr>
        <p:spPr>
          <a:xfrm>
            <a:off x="1311559" y="1268760"/>
            <a:ext cx="5144482" cy="1872208"/>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r>
              <a:rPr lang="en-US" sz="2000" dirty="0"/>
              <a:t>Lorem Ipsum Lorem Ipsum Lorem Ipsum Lorem Ipsum</a:t>
            </a:r>
          </a:p>
          <a:p>
            <a:pPr marL="457200" indent="-355600">
              <a:lnSpc>
                <a:spcPct val="90000"/>
              </a:lnSpc>
              <a:spcBef>
                <a:spcPts val="1000"/>
              </a:spcBef>
              <a:buClr>
                <a:schemeClr val="accent1"/>
              </a:buClr>
              <a:buSzPts val="2000"/>
              <a:buFont typeface="Arial"/>
              <a:buChar char="•"/>
            </a:pPr>
            <a:r>
              <a:rPr lang="en-US" sz="2000" dirty="0"/>
              <a:t>Lorem Ipsum Lorem Ipsum Lorem Ipsum Lorem Ipsum</a:t>
            </a:r>
          </a:p>
        </p:txBody>
      </p:sp>
      <p:sp>
        <p:nvSpPr>
          <p:cNvPr id="21" name="Title 4">
            <a:extLst>
              <a:ext uri="{FF2B5EF4-FFF2-40B4-BE49-F238E27FC236}">
                <a16:creationId xmlns:a16="http://schemas.microsoft.com/office/drawing/2014/main" id="{A79C413D-18FC-4912-BB75-06BD84DC7FAF}"/>
              </a:ext>
            </a:extLst>
          </p:cNvPr>
          <p:cNvSpPr txBox="1">
            <a:spLocks/>
          </p:cNvSpPr>
          <p:nvPr/>
        </p:nvSpPr>
        <p:spPr>
          <a:xfrm>
            <a:off x="1311559" y="3162322"/>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Proje</a:t>
            </a:r>
            <a:r>
              <a:rPr lang="en-US" sz="3200" b="1" dirty="0">
                <a:solidFill>
                  <a:schemeClr val="accent1"/>
                </a:solidFill>
                <a:latin typeface="Lato"/>
                <a:sym typeface="Lato"/>
              </a:rPr>
              <a:t> </a:t>
            </a:r>
            <a:r>
              <a:rPr lang="en-US" sz="3200" b="1" dirty="0" err="1">
                <a:solidFill>
                  <a:schemeClr val="accent1"/>
                </a:solidFill>
                <a:latin typeface="Lato"/>
                <a:sym typeface="Lato"/>
              </a:rPr>
              <a:t>kapsam</a:t>
            </a:r>
            <a:r>
              <a:rPr lang="en-US" sz="3200" b="1" dirty="0">
                <a:solidFill>
                  <a:schemeClr val="accent1"/>
                </a:solidFill>
                <a:latin typeface="Lato"/>
                <a:sym typeface="Lato"/>
              </a:rPr>
              <a:t> </a:t>
            </a:r>
            <a:r>
              <a:rPr lang="en-US" sz="3200" b="1" dirty="0" err="1">
                <a:solidFill>
                  <a:schemeClr val="accent1"/>
                </a:solidFill>
                <a:latin typeface="Lato"/>
                <a:sym typeface="Lato"/>
              </a:rPr>
              <a:t>genişletme</a:t>
            </a:r>
            <a:r>
              <a:rPr lang="en-US" sz="3200" b="1" dirty="0">
                <a:solidFill>
                  <a:schemeClr val="accent1"/>
                </a:solidFill>
                <a:latin typeface="Lato"/>
                <a:sym typeface="Lato"/>
              </a:rPr>
              <a:t> / </a:t>
            </a:r>
            <a:r>
              <a:rPr lang="en-US" sz="3200" b="1" dirty="0" err="1">
                <a:solidFill>
                  <a:schemeClr val="accent1"/>
                </a:solidFill>
                <a:latin typeface="Lato"/>
                <a:sym typeface="Lato"/>
              </a:rPr>
              <a:t>daraltma</a:t>
            </a:r>
            <a:r>
              <a:rPr lang="en-US" sz="3200" b="1" dirty="0">
                <a:solidFill>
                  <a:schemeClr val="accent1"/>
                </a:solidFill>
                <a:latin typeface="Lato"/>
                <a:sym typeface="Lato"/>
              </a:rPr>
              <a:t> </a:t>
            </a:r>
            <a:r>
              <a:rPr lang="en-US" sz="3200" b="1" dirty="0" err="1">
                <a:solidFill>
                  <a:schemeClr val="accent1"/>
                </a:solidFill>
                <a:latin typeface="Lato"/>
                <a:sym typeface="Lato"/>
              </a:rPr>
              <a:t>kararları</a:t>
            </a:r>
            <a:endParaRPr lang="en-US" sz="3200" b="1" dirty="0">
              <a:solidFill>
                <a:schemeClr val="accent1"/>
              </a:solidFill>
              <a:latin typeface="Lato"/>
              <a:sym typeface="Lato"/>
            </a:endParaRPr>
          </a:p>
        </p:txBody>
      </p:sp>
      <p:sp>
        <p:nvSpPr>
          <p:cNvPr id="23" name="Google Shape;93;p14">
            <a:extLst>
              <a:ext uri="{FF2B5EF4-FFF2-40B4-BE49-F238E27FC236}">
                <a16:creationId xmlns:a16="http://schemas.microsoft.com/office/drawing/2014/main" id="{BA83BAD3-ADB1-491A-8D1F-AF5447419957}"/>
              </a:ext>
            </a:extLst>
          </p:cNvPr>
          <p:cNvSpPr txBox="1">
            <a:spLocks/>
          </p:cNvSpPr>
          <p:nvPr/>
        </p:nvSpPr>
        <p:spPr>
          <a:xfrm>
            <a:off x="1311559" y="4365104"/>
            <a:ext cx="5144482" cy="1872208"/>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r>
              <a:rPr lang="en-US" sz="2000" dirty="0"/>
              <a:t>Lorem Ipsum Lorem Ipsum Lorem Ipsum Lorem Ipsum</a:t>
            </a:r>
          </a:p>
          <a:p>
            <a:pPr marL="457200" indent="-355600">
              <a:lnSpc>
                <a:spcPct val="90000"/>
              </a:lnSpc>
              <a:spcBef>
                <a:spcPts val="1000"/>
              </a:spcBef>
              <a:buClr>
                <a:schemeClr val="accent1"/>
              </a:buClr>
              <a:buSzPts val="2000"/>
              <a:buFont typeface="Arial"/>
              <a:buChar char="•"/>
            </a:pPr>
            <a:r>
              <a:rPr lang="en-US" sz="2000" dirty="0"/>
              <a:t>Lorem Ipsum Lorem Ipsum Lorem Ipsum Lorem Ipsum</a:t>
            </a:r>
          </a:p>
        </p:txBody>
      </p:sp>
    </p:spTree>
    <p:extLst>
      <p:ext uri="{BB962C8B-B14F-4D97-AF65-F5344CB8AC3E}">
        <p14:creationId xmlns:p14="http://schemas.microsoft.com/office/powerpoint/2010/main" val="358039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0164D896-58D4-4002-991C-F043796C10B0}"/>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tretch>
            <a:fillRect/>
          </a:stretch>
        </p:blipFill>
        <p:spPr>
          <a:xfrm>
            <a:off x="7289800" y="0"/>
            <a:ext cx="4881563" cy="6093296"/>
          </a:xfrm>
        </p:spPr>
      </p:pic>
      <p:sp>
        <p:nvSpPr>
          <p:cNvPr id="13" name="Rectangle 12">
            <a:extLst>
              <a:ext uri="{FF2B5EF4-FFF2-40B4-BE49-F238E27FC236}">
                <a16:creationId xmlns:a16="http://schemas.microsoft.com/office/drawing/2014/main" id="{8882BCC0-BEA9-41F4-A9F1-7CC8BE91EE3F}"/>
              </a:ext>
            </a:extLst>
          </p:cNvPr>
          <p:cNvSpPr/>
          <p:nvPr/>
        </p:nvSpPr>
        <p:spPr>
          <a:xfrm>
            <a:off x="6642396" y="378834"/>
            <a:ext cx="2532184" cy="2607373"/>
          </a:xfrm>
          <a:prstGeom prst="rect">
            <a:avLst/>
          </a:prstGeom>
          <a:solidFill>
            <a:srgbClr val="F3BB0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4">
            <a:extLst>
              <a:ext uri="{FF2B5EF4-FFF2-40B4-BE49-F238E27FC236}">
                <a16:creationId xmlns:a16="http://schemas.microsoft.com/office/drawing/2014/main" id="{C718F3D1-34E0-4003-8FA5-30C4F26FF471}"/>
              </a:ext>
            </a:extLst>
          </p:cNvPr>
          <p:cNvSpPr txBox="1">
            <a:spLocks/>
          </p:cNvSpPr>
          <p:nvPr/>
        </p:nvSpPr>
        <p:spPr>
          <a:xfrm>
            <a:off x="1266782" y="426018"/>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Ek</a:t>
            </a:r>
            <a:r>
              <a:rPr lang="en-US" sz="3200" b="1" dirty="0">
                <a:solidFill>
                  <a:schemeClr val="accent1"/>
                </a:solidFill>
                <a:latin typeface="Lato"/>
                <a:sym typeface="Lato"/>
              </a:rPr>
              <a:t> </a:t>
            </a:r>
            <a:r>
              <a:rPr lang="en-US" sz="3200" b="1" dirty="0" err="1">
                <a:solidFill>
                  <a:schemeClr val="accent1"/>
                </a:solidFill>
                <a:latin typeface="Lato"/>
                <a:sym typeface="Lato"/>
              </a:rPr>
              <a:t>kaynak</a:t>
            </a:r>
            <a:r>
              <a:rPr lang="en-US" sz="3200" b="1" dirty="0">
                <a:solidFill>
                  <a:schemeClr val="accent1"/>
                </a:solidFill>
                <a:latin typeface="Lato"/>
                <a:sym typeface="Lato"/>
              </a:rPr>
              <a:t> / </a:t>
            </a:r>
            <a:r>
              <a:rPr lang="en-US" sz="3200" b="1" dirty="0" err="1">
                <a:solidFill>
                  <a:schemeClr val="accent1"/>
                </a:solidFill>
                <a:latin typeface="Lato"/>
                <a:sym typeface="Lato"/>
              </a:rPr>
              <a:t>bütçe</a:t>
            </a:r>
            <a:r>
              <a:rPr lang="en-US" sz="3200" b="1" dirty="0">
                <a:solidFill>
                  <a:schemeClr val="accent1"/>
                </a:solidFill>
                <a:latin typeface="Lato"/>
                <a:sym typeface="Lato"/>
              </a:rPr>
              <a:t> </a:t>
            </a:r>
            <a:r>
              <a:rPr lang="en-US" sz="3200" b="1" dirty="0" err="1">
                <a:solidFill>
                  <a:schemeClr val="accent1"/>
                </a:solidFill>
                <a:latin typeface="Lato"/>
                <a:sym typeface="Lato"/>
              </a:rPr>
              <a:t>talepleri</a:t>
            </a:r>
            <a:endParaRPr lang="en-US" sz="3200" b="1" dirty="0">
              <a:solidFill>
                <a:schemeClr val="accent1"/>
              </a:solidFill>
              <a:latin typeface="Lato"/>
              <a:sym typeface="Lato"/>
            </a:endParaRPr>
          </a:p>
        </p:txBody>
      </p:sp>
      <p:sp>
        <p:nvSpPr>
          <p:cNvPr id="8" name="Google Shape;93;p14">
            <a:extLst>
              <a:ext uri="{FF2B5EF4-FFF2-40B4-BE49-F238E27FC236}">
                <a16:creationId xmlns:a16="http://schemas.microsoft.com/office/drawing/2014/main" id="{2187C58C-FF8D-4B18-9708-6FF90BBD7DE3}"/>
              </a:ext>
            </a:extLst>
          </p:cNvPr>
          <p:cNvSpPr txBox="1">
            <a:spLocks/>
          </p:cNvSpPr>
          <p:nvPr/>
        </p:nvSpPr>
        <p:spPr>
          <a:xfrm>
            <a:off x="1303629" y="1146313"/>
            <a:ext cx="5144482" cy="1619113"/>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r>
              <a:rPr lang="en-US" sz="2000" dirty="0"/>
              <a:t>Lorem Ipsum Lorem Ipsum Lorem Ipsum Lorem Ipsum</a:t>
            </a:r>
          </a:p>
          <a:p>
            <a:pPr marL="457200" indent="-355600">
              <a:lnSpc>
                <a:spcPct val="90000"/>
              </a:lnSpc>
              <a:spcBef>
                <a:spcPts val="1000"/>
              </a:spcBef>
              <a:buClr>
                <a:schemeClr val="accent1"/>
              </a:buClr>
              <a:buSzPts val="2000"/>
              <a:buFont typeface="Arial"/>
              <a:buChar char="•"/>
            </a:pPr>
            <a:r>
              <a:rPr lang="en-US" sz="2000" dirty="0"/>
              <a:t>Lorem Ipsum Lorem Ipsum Lorem Ipsum Lorem Ipsum</a:t>
            </a:r>
          </a:p>
        </p:txBody>
      </p:sp>
      <p:sp>
        <p:nvSpPr>
          <p:cNvPr id="9" name="Title 4">
            <a:extLst>
              <a:ext uri="{FF2B5EF4-FFF2-40B4-BE49-F238E27FC236}">
                <a16:creationId xmlns:a16="http://schemas.microsoft.com/office/drawing/2014/main" id="{C37771FC-F4D0-4E20-B9C6-FDAC9DF2F9BC}"/>
              </a:ext>
            </a:extLst>
          </p:cNvPr>
          <p:cNvSpPr txBox="1">
            <a:spLocks/>
          </p:cNvSpPr>
          <p:nvPr/>
        </p:nvSpPr>
        <p:spPr>
          <a:xfrm>
            <a:off x="1290175" y="3430291"/>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a:solidFill>
                  <a:schemeClr val="accent1"/>
                </a:solidFill>
                <a:latin typeface="Lato"/>
                <a:sym typeface="Lato"/>
              </a:rPr>
              <a:t>Go-No Go </a:t>
            </a:r>
            <a:r>
              <a:rPr lang="en-US" sz="3200" b="1" dirty="0" err="1">
                <a:solidFill>
                  <a:schemeClr val="accent1"/>
                </a:solidFill>
                <a:latin typeface="Lato"/>
                <a:sym typeface="Lato"/>
              </a:rPr>
              <a:t>Kararları</a:t>
            </a:r>
            <a:endParaRPr lang="en-US" sz="3200" b="1" dirty="0">
              <a:solidFill>
                <a:schemeClr val="accent1"/>
              </a:solidFill>
              <a:latin typeface="Lato"/>
              <a:sym typeface="Lato"/>
            </a:endParaRPr>
          </a:p>
        </p:txBody>
      </p:sp>
      <p:sp>
        <p:nvSpPr>
          <p:cNvPr id="10" name="Google Shape;93;p14">
            <a:extLst>
              <a:ext uri="{FF2B5EF4-FFF2-40B4-BE49-F238E27FC236}">
                <a16:creationId xmlns:a16="http://schemas.microsoft.com/office/drawing/2014/main" id="{D7A84637-486E-44A7-8EC3-4DD81E99BEAA}"/>
              </a:ext>
            </a:extLst>
          </p:cNvPr>
          <p:cNvSpPr txBox="1">
            <a:spLocks/>
          </p:cNvSpPr>
          <p:nvPr/>
        </p:nvSpPr>
        <p:spPr>
          <a:xfrm>
            <a:off x="1303629" y="4150586"/>
            <a:ext cx="5144482" cy="1619113"/>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r>
              <a:rPr lang="en-US" sz="2000" dirty="0"/>
              <a:t>Lorem Ipsum Lorem Ipsum Lorem Ipsum Lorem Ipsum</a:t>
            </a:r>
          </a:p>
          <a:p>
            <a:pPr marL="457200" indent="-355600">
              <a:lnSpc>
                <a:spcPct val="90000"/>
              </a:lnSpc>
              <a:spcBef>
                <a:spcPts val="1000"/>
              </a:spcBef>
              <a:buClr>
                <a:schemeClr val="accent1"/>
              </a:buClr>
              <a:buSzPts val="2000"/>
              <a:buFont typeface="Arial"/>
              <a:buChar char="•"/>
            </a:pPr>
            <a:r>
              <a:rPr lang="en-US" sz="2000" dirty="0"/>
              <a:t>Lorem Ipsum Lorem Ipsum Lorem Ipsum Lorem Ipsum</a:t>
            </a:r>
          </a:p>
        </p:txBody>
      </p:sp>
    </p:spTree>
    <p:extLst>
      <p:ext uri="{BB962C8B-B14F-4D97-AF65-F5344CB8AC3E}">
        <p14:creationId xmlns:p14="http://schemas.microsoft.com/office/powerpoint/2010/main" val="764154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FCA06E70-4691-4167-9C9E-56C5263E3821}"/>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tretch>
            <a:fillRect/>
          </a:stretch>
        </p:blipFill>
        <p:spPr>
          <a:xfrm>
            <a:off x="489157" y="188640"/>
            <a:ext cx="4319399" cy="6480720"/>
          </a:xfrm>
        </p:spPr>
      </p:pic>
      <p:sp>
        <p:nvSpPr>
          <p:cNvPr id="10" name="TextBox 9"/>
          <p:cNvSpPr txBox="1"/>
          <p:nvPr/>
        </p:nvSpPr>
        <p:spPr>
          <a:xfrm>
            <a:off x="6772199" y="3143358"/>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p:cNvSpPr/>
          <p:nvPr/>
        </p:nvSpPr>
        <p:spPr>
          <a:xfrm>
            <a:off x="6772199" y="3481912"/>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3" name="TextBox 12"/>
          <p:cNvSpPr txBox="1"/>
          <p:nvPr/>
        </p:nvSpPr>
        <p:spPr>
          <a:xfrm>
            <a:off x="6772199" y="4400535"/>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p:cNvSpPr/>
          <p:nvPr/>
        </p:nvSpPr>
        <p:spPr>
          <a:xfrm>
            <a:off x="6772199" y="4739089"/>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p:cNvSpPr txBox="1"/>
          <p:nvPr/>
        </p:nvSpPr>
        <p:spPr>
          <a:xfrm>
            <a:off x="6772199" y="5652222"/>
            <a:ext cx="2705631" cy="338554"/>
          </a:xfrm>
          <a:prstGeom prst="rect">
            <a:avLst/>
          </a:prstGeom>
          <a:noFill/>
        </p:spPr>
        <p:txBody>
          <a:bodyPr wrap="square" rtlCol="0">
            <a:spAutoFit/>
          </a:bodyPr>
          <a:lstStyle/>
          <a:p>
            <a:r>
              <a:rPr lang="id-ID"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Write title here</a:t>
            </a:r>
            <a:endPar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Rectangle 15"/>
          <p:cNvSpPr/>
          <p:nvPr/>
        </p:nvSpPr>
        <p:spPr>
          <a:xfrm>
            <a:off x="6772199" y="5990776"/>
            <a:ext cx="4911802" cy="523605"/>
          </a:xfrm>
          <a:prstGeom prst="rect">
            <a:avLst/>
          </a:prstGeom>
        </p:spPr>
        <p:txBody>
          <a:bodyPr wrap="square">
            <a:spAutoFit/>
          </a:bodyPr>
          <a:lstStyle/>
          <a:p>
            <a:pPr>
              <a:lnSpc>
                <a:spcPct val="150000"/>
              </a:lnSpc>
            </a:pPr>
            <a:r>
              <a:rPr lang="id-ID" sz="1000" i="0" dirty="0">
                <a:solidFill>
                  <a:schemeClr val="bg1"/>
                </a:solidFill>
                <a:effectLst/>
                <a:latin typeface="Lato" panose="020F0502020204030203" pitchFamily="34" charset="0"/>
                <a:ea typeface="Lato" panose="020F0502020204030203" pitchFamily="34" charset="0"/>
                <a:cs typeface="Lato" panose="020F0502020204030203" pitchFamily="34" charset="0"/>
              </a:rPr>
              <a:t>Lorem ipsum dolor sit amet, lacus nulla ac netus nibh aliquet, porttitor ligula justo libero vivamus porttitor dolor, conubia mollit. Sapien nam suspendisse.</a:t>
            </a:r>
            <a:endParaRPr lang="id-ID" sz="1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1" name="Shape 4678"/>
          <p:cNvSpPr/>
          <p:nvPr/>
        </p:nvSpPr>
        <p:spPr>
          <a:xfrm>
            <a:off x="5638464" y="3357924"/>
            <a:ext cx="407072" cy="432433"/>
          </a:xfrm>
          <a:custGeom>
            <a:avLst/>
            <a:gdLst/>
            <a:ahLst/>
            <a:cxnLst/>
            <a:rect l="0" t="0" r="0" b="0"/>
            <a:pathLst>
              <a:path w="120000" h="120000" extrusionOk="0">
                <a:moveTo>
                  <a:pt x="97372" y="74011"/>
                </a:moveTo>
                <a:lnTo>
                  <a:pt x="97372" y="74011"/>
                </a:lnTo>
                <a:cubicBezTo>
                  <a:pt x="86186" y="74011"/>
                  <a:pt x="78813" y="77365"/>
                  <a:pt x="75000" y="84550"/>
                </a:cubicBezTo>
                <a:cubicBezTo>
                  <a:pt x="48813" y="70419"/>
                  <a:pt x="48813" y="70419"/>
                  <a:pt x="48813" y="70419"/>
                </a:cubicBezTo>
                <a:cubicBezTo>
                  <a:pt x="48813" y="67065"/>
                  <a:pt x="52372" y="63233"/>
                  <a:pt x="52372" y="59880"/>
                </a:cubicBezTo>
                <a:cubicBezTo>
                  <a:pt x="52372" y="56287"/>
                  <a:pt x="52372" y="56287"/>
                  <a:pt x="48813" y="52934"/>
                </a:cubicBezTo>
                <a:cubicBezTo>
                  <a:pt x="78813" y="38802"/>
                  <a:pt x="78813" y="38802"/>
                  <a:pt x="78813" y="38802"/>
                </a:cubicBezTo>
                <a:cubicBezTo>
                  <a:pt x="82372" y="42155"/>
                  <a:pt x="89745" y="45748"/>
                  <a:pt x="97372" y="45748"/>
                </a:cubicBezTo>
                <a:cubicBezTo>
                  <a:pt x="108559" y="45748"/>
                  <a:pt x="119745" y="35209"/>
                  <a:pt x="119745" y="21077"/>
                </a:cubicBezTo>
                <a:cubicBezTo>
                  <a:pt x="119745" y="10538"/>
                  <a:pt x="108559" y="0"/>
                  <a:pt x="97372" y="0"/>
                </a:cubicBezTo>
                <a:cubicBezTo>
                  <a:pt x="82372" y="0"/>
                  <a:pt x="71186" y="10538"/>
                  <a:pt x="71186" y="21077"/>
                </a:cubicBezTo>
                <a:cubicBezTo>
                  <a:pt x="71186" y="24670"/>
                  <a:pt x="71186" y="28023"/>
                  <a:pt x="71186" y="28023"/>
                </a:cubicBezTo>
                <a:cubicBezTo>
                  <a:pt x="45000" y="42155"/>
                  <a:pt x="45000" y="42155"/>
                  <a:pt x="45000" y="42155"/>
                </a:cubicBezTo>
                <a:cubicBezTo>
                  <a:pt x="41186" y="38802"/>
                  <a:pt x="33813" y="35209"/>
                  <a:pt x="26186" y="35209"/>
                </a:cubicBezTo>
                <a:cubicBezTo>
                  <a:pt x="11186" y="35209"/>
                  <a:pt x="0" y="45748"/>
                  <a:pt x="0" y="59880"/>
                </a:cubicBezTo>
                <a:cubicBezTo>
                  <a:pt x="0" y="74011"/>
                  <a:pt x="11186" y="84550"/>
                  <a:pt x="26186" y="84550"/>
                </a:cubicBezTo>
                <a:cubicBezTo>
                  <a:pt x="33813" y="84550"/>
                  <a:pt x="37627" y="80958"/>
                  <a:pt x="41186" y="77365"/>
                </a:cubicBezTo>
                <a:lnTo>
                  <a:pt x="41186" y="77365"/>
                </a:lnTo>
                <a:cubicBezTo>
                  <a:pt x="71186" y="95089"/>
                  <a:pt x="71186" y="95089"/>
                  <a:pt x="71186" y="95089"/>
                </a:cubicBezTo>
                <a:cubicBezTo>
                  <a:pt x="71186" y="95089"/>
                  <a:pt x="71186" y="95089"/>
                  <a:pt x="71186" y="98682"/>
                </a:cubicBezTo>
                <a:cubicBezTo>
                  <a:pt x="71186" y="109221"/>
                  <a:pt x="82372" y="119760"/>
                  <a:pt x="97372" y="119760"/>
                </a:cubicBezTo>
                <a:cubicBezTo>
                  <a:pt x="108559" y="119760"/>
                  <a:pt x="119745" y="109221"/>
                  <a:pt x="119745" y="98682"/>
                </a:cubicBezTo>
                <a:cubicBezTo>
                  <a:pt x="119745" y="84550"/>
                  <a:pt x="108559" y="74011"/>
                  <a:pt x="97372" y="74011"/>
                </a:cubicBezTo>
                <a:close/>
                <a:moveTo>
                  <a:pt x="97372" y="6946"/>
                </a:moveTo>
                <a:lnTo>
                  <a:pt x="97372" y="6946"/>
                </a:lnTo>
                <a:cubicBezTo>
                  <a:pt x="104745" y="6946"/>
                  <a:pt x="112372" y="14131"/>
                  <a:pt x="112372" y="21077"/>
                </a:cubicBezTo>
                <a:cubicBezTo>
                  <a:pt x="112372" y="31616"/>
                  <a:pt x="104745" y="35209"/>
                  <a:pt x="97372" y="35209"/>
                </a:cubicBezTo>
                <a:cubicBezTo>
                  <a:pt x="86186" y="35209"/>
                  <a:pt x="82372" y="31616"/>
                  <a:pt x="82372" y="21077"/>
                </a:cubicBezTo>
                <a:cubicBezTo>
                  <a:pt x="82372" y="14131"/>
                  <a:pt x="86186" y="6946"/>
                  <a:pt x="97372" y="6946"/>
                </a:cubicBezTo>
                <a:close/>
                <a:moveTo>
                  <a:pt x="26186" y="74011"/>
                </a:moveTo>
                <a:lnTo>
                  <a:pt x="26186" y="74011"/>
                </a:lnTo>
                <a:cubicBezTo>
                  <a:pt x="18813" y="74011"/>
                  <a:pt x="11186" y="67065"/>
                  <a:pt x="11186" y="59880"/>
                </a:cubicBezTo>
                <a:cubicBezTo>
                  <a:pt x="11186" y="52934"/>
                  <a:pt x="18813" y="45748"/>
                  <a:pt x="26186" y="45748"/>
                </a:cubicBezTo>
                <a:cubicBezTo>
                  <a:pt x="33813" y="45748"/>
                  <a:pt x="41186" y="52934"/>
                  <a:pt x="41186" y="59880"/>
                </a:cubicBezTo>
                <a:cubicBezTo>
                  <a:pt x="41186" y="67065"/>
                  <a:pt x="33813" y="74011"/>
                  <a:pt x="26186" y="74011"/>
                </a:cubicBezTo>
                <a:close/>
                <a:moveTo>
                  <a:pt x="97372" y="112814"/>
                </a:moveTo>
                <a:lnTo>
                  <a:pt x="97372" y="112814"/>
                </a:lnTo>
                <a:cubicBezTo>
                  <a:pt x="86186" y="112814"/>
                  <a:pt x="82372" y="105628"/>
                  <a:pt x="82372" y="98682"/>
                </a:cubicBezTo>
                <a:cubicBezTo>
                  <a:pt x="82372" y="88143"/>
                  <a:pt x="86186" y="84550"/>
                  <a:pt x="97372" y="84550"/>
                </a:cubicBezTo>
                <a:cubicBezTo>
                  <a:pt x="104745" y="84550"/>
                  <a:pt x="112372" y="88143"/>
                  <a:pt x="112372" y="98682"/>
                </a:cubicBezTo>
                <a:cubicBezTo>
                  <a:pt x="112372" y="105628"/>
                  <a:pt x="104745" y="112814"/>
                  <a:pt x="97372" y="112814"/>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2" name="Shape 4679"/>
          <p:cNvSpPr/>
          <p:nvPr/>
        </p:nvSpPr>
        <p:spPr>
          <a:xfrm>
            <a:off x="5537480" y="5848070"/>
            <a:ext cx="508056" cy="445057"/>
          </a:xfrm>
          <a:custGeom>
            <a:avLst/>
            <a:gdLst/>
            <a:ahLst/>
            <a:cxnLst/>
            <a:rect l="0" t="0" r="0" b="0"/>
            <a:pathLst>
              <a:path w="120000" h="120000" extrusionOk="0">
                <a:moveTo>
                  <a:pt x="86791" y="3488"/>
                </a:moveTo>
                <a:lnTo>
                  <a:pt x="86791" y="3488"/>
                </a:lnTo>
                <a:cubicBezTo>
                  <a:pt x="86791" y="0"/>
                  <a:pt x="83938" y="3488"/>
                  <a:pt x="80882" y="3488"/>
                </a:cubicBezTo>
                <a:cubicBezTo>
                  <a:pt x="33005" y="113023"/>
                  <a:pt x="33005" y="113023"/>
                  <a:pt x="33005" y="113023"/>
                </a:cubicBezTo>
                <a:cubicBezTo>
                  <a:pt x="29949" y="116279"/>
                  <a:pt x="33005" y="119767"/>
                  <a:pt x="33005" y="119767"/>
                </a:cubicBezTo>
                <a:cubicBezTo>
                  <a:pt x="35857" y="119767"/>
                  <a:pt x="38913" y="119767"/>
                  <a:pt x="38913" y="119767"/>
                </a:cubicBezTo>
                <a:cubicBezTo>
                  <a:pt x="89847" y="10232"/>
                  <a:pt x="89847" y="10232"/>
                  <a:pt x="89847" y="10232"/>
                </a:cubicBezTo>
                <a:cubicBezTo>
                  <a:pt x="89847" y="6744"/>
                  <a:pt x="89847" y="3488"/>
                  <a:pt x="86791" y="3488"/>
                </a:cubicBezTo>
                <a:close/>
                <a:moveTo>
                  <a:pt x="29949" y="82093"/>
                </a:moveTo>
                <a:lnTo>
                  <a:pt x="29949" y="82093"/>
                </a:lnTo>
                <a:cubicBezTo>
                  <a:pt x="8964" y="61627"/>
                  <a:pt x="8964" y="61627"/>
                  <a:pt x="8964" y="61627"/>
                </a:cubicBezTo>
                <a:cubicBezTo>
                  <a:pt x="29949" y="44418"/>
                  <a:pt x="29949" y="44418"/>
                  <a:pt x="29949" y="44418"/>
                </a:cubicBezTo>
                <a:cubicBezTo>
                  <a:pt x="33005" y="41162"/>
                  <a:pt x="33005" y="37674"/>
                  <a:pt x="29949" y="37674"/>
                </a:cubicBezTo>
                <a:cubicBezTo>
                  <a:pt x="29949" y="34186"/>
                  <a:pt x="26893" y="34186"/>
                  <a:pt x="23837" y="37674"/>
                </a:cubicBezTo>
                <a:cubicBezTo>
                  <a:pt x="0" y="58139"/>
                  <a:pt x="0" y="58139"/>
                  <a:pt x="0" y="58139"/>
                </a:cubicBezTo>
                <a:cubicBezTo>
                  <a:pt x="0" y="61627"/>
                  <a:pt x="0" y="61627"/>
                  <a:pt x="0" y="61627"/>
                </a:cubicBezTo>
                <a:cubicBezTo>
                  <a:pt x="0" y="64883"/>
                  <a:pt x="0" y="64883"/>
                  <a:pt x="0" y="64883"/>
                </a:cubicBezTo>
                <a:cubicBezTo>
                  <a:pt x="23837" y="89069"/>
                  <a:pt x="23837" y="89069"/>
                  <a:pt x="23837" y="89069"/>
                </a:cubicBezTo>
                <a:cubicBezTo>
                  <a:pt x="26893" y="89069"/>
                  <a:pt x="29949" y="89069"/>
                  <a:pt x="29949" y="89069"/>
                </a:cubicBezTo>
                <a:cubicBezTo>
                  <a:pt x="33005" y="85581"/>
                  <a:pt x="33005" y="82093"/>
                  <a:pt x="29949" y="82093"/>
                </a:cubicBezTo>
                <a:close/>
                <a:moveTo>
                  <a:pt x="119796" y="58139"/>
                </a:moveTo>
                <a:lnTo>
                  <a:pt x="119796" y="58139"/>
                </a:lnTo>
                <a:cubicBezTo>
                  <a:pt x="95959" y="37674"/>
                  <a:pt x="95959" y="37674"/>
                  <a:pt x="95959" y="37674"/>
                </a:cubicBezTo>
                <a:cubicBezTo>
                  <a:pt x="92903" y="34186"/>
                  <a:pt x="89847" y="34186"/>
                  <a:pt x="89847" y="37674"/>
                </a:cubicBezTo>
                <a:cubicBezTo>
                  <a:pt x="86791" y="37674"/>
                  <a:pt x="86791" y="41162"/>
                  <a:pt x="89847" y="44418"/>
                </a:cubicBezTo>
                <a:cubicBezTo>
                  <a:pt x="110831" y="61627"/>
                  <a:pt x="110831" y="61627"/>
                  <a:pt x="110831" y="61627"/>
                </a:cubicBezTo>
                <a:cubicBezTo>
                  <a:pt x="89847" y="82093"/>
                  <a:pt x="89847" y="82093"/>
                  <a:pt x="89847" y="82093"/>
                </a:cubicBezTo>
                <a:cubicBezTo>
                  <a:pt x="86791" y="82093"/>
                  <a:pt x="86791" y="85581"/>
                  <a:pt x="89847" y="89069"/>
                </a:cubicBezTo>
                <a:cubicBezTo>
                  <a:pt x="89847" y="89069"/>
                  <a:pt x="92903" y="89069"/>
                  <a:pt x="95959" y="89069"/>
                </a:cubicBezTo>
                <a:cubicBezTo>
                  <a:pt x="119796" y="64883"/>
                  <a:pt x="119796" y="64883"/>
                  <a:pt x="119796" y="64883"/>
                </a:cubicBezTo>
                <a:cubicBezTo>
                  <a:pt x="119796" y="64883"/>
                  <a:pt x="119796" y="64883"/>
                  <a:pt x="119796" y="61627"/>
                </a:cubicBezTo>
                <a:cubicBezTo>
                  <a:pt x="119796" y="61627"/>
                  <a:pt x="119796" y="61627"/>
                  <a:pt x="119796" y="58139"/>
                </a:cubicBezTo>
                <a:close/>
              </a:path>
            </a:pathLst>
          </a:custGeom>
          <a:solidFill>
            <a:schemeClr val="bg1"/>
          </a:solidFill>
          <a:ln>
            <a:noFill/>
          </a:ln>
        </p:spPr>
        <p:txBody>
          <a:bodyPr lIns="45713" tIns="22850" rIns="45713" bIns="22850" anchor="ctr" anchorCtr="0">
            <a:noAutofit/>
          </a:bodyPr>
          <a:lstStyle/>
          <a:p>
            <a:endParaRPr dirty="0">
              <a:solidFill>
                <a:schemeClr val="dk1"/>
              </a:solidFill>
              <a:latin typeface="Roboto"/>
              <a:ea typeface="Roboto"/>
              <a:cs typeface="Roboto"/>
              <a:sym typeface="Roboto"/>
            </a:endParaRPr>
          </a:p>
        </p:txBody>
      </p:sp>
      <p:sp>
        <p:nvSpPr>
          <p:cNvPr id="23" name="Shape 4681"/>
          <p:cNvSpPr/>
          <p:nvPr/>
        </p:nvSpPr>
        <p:spPr>
          <a:xfrm>
            <a:off x="5576517" y="4556692"/>
            <a:ext cx="533297" cy="530281"/>
          </a:xfrm>
          <a:custGeom>
            <a:avLst/>
            <a:gdLst/>
            <a:ahLst/>
            <a:cxnLst/>
            <a:rect l="0" t="0" r="0" b="0"/>
            <a:pathLst>
              <a:path w="120000" h="120000" extrusionOk="0">
                <a:moveTo>
                  <a:pt x="28645" y="108368"/>
                </a:moveTo>
                <a:lnTo>
                  <a:pt x="28645" y="108368"/>
                </a:lnTo>
                <a:cubicBezTo>
                  <a:pt x="22838" y="114184"/>
                  <a:pt x="19935" y="114184"/>
                  <a:pt x="17225" y="108368"/>
                </a:cubicBezTo>
                <a:cubicBezTo>
                  <a:pt x="11419" y="105654"/>
                  <a:pt x="11419" y="105654"/>
                  <a:pt x="11419" y="105654"/>
                </a:cubicBezTo>
                <a:cubicBezTo>
                  <a:pt x="8516" y="102746"/>
                  <a:pt x="8516" y="96930"/>
                  <a:pt x="11419" y="94216"/>
                </a:cubicBezTo>
                <a:cubicBezTo>
                  <a:pt x="48580" y="57189"/>
                  <a:pt x="48580" y="57189"/>
                  <a:pt x="48580" y="57189"/>
                </a:cubicBezTo>
                <a:cubicBezTo>
                  <a:pt x="42774" y="54281"/>
                  <a:pt x="37161" y="57189"/>
                  <a:pt x="31354" y="59903"/>
                </a:cubicBezTo>
                <a:cubicBezTo>
                  <a:pt x="5806" y="88400"/>
                  <a:pt x="5806" y="88400"/>
                  <a:pt x="5806" y="88400"/>
                </a:cubicBezTo>
                <a:cubicBezTo>
                  <a:pt x="0" y="94216"/>
                  <a:pt x="0" y="102746"/>
                  <a:pt x="5806" y="108368"/>
                </a:cubicBezTo>
                <a:cubicBezTo>
                  <a:pt x="11419" y="114184"/>
                  <a:pt x="11419" y="114184"/>
                  <a:pt x="11419" y="114184"/>
                </a:cubicBezTo>
                <a:cubicBezTo>
                  <a:pt x="17225" y="119806"/>
                  <a:pt x="25741" y="119806"/>
                  <a:pt x="31354" y="114184"/>
                </a:cubicBezTo>
                <a:cubicBezTo>
                  <a:pt x="60000" y="88400"/>
                  <a:pt x="60000" y="88400"/>
                  <a:pt x="60000" y="88400"/>
                </a:cubicBezTo>
                <a:cubicBezTo>
                  <a:pt x="62709" y="82778"/>
                  <a:pt x="65612" y="76962"/>
                  <a:pt x="62709" y="74248"/>
                </a:cubicBezTo>
                <a:lnTo>
                  <a:pt x="28645" y="108368"/>
                </a:lnTo>
                <a:close/>
                <a:moveTo>
                  <a:pt x="114000" y="11437"/>
                </a:moveTo>
                <a:lnTo>
                  <a:pt x="114000" y="11437"/>
                </a:lnTo>
                <a:cubicBezTo>
                  <a:pt x="108387" y="5621"/>
                  <a:pt x="108387" y="5621"/>
                  <a:pt x="108387" y="5621"/>
                </a:cubicBezTo>
                <a:cubicBezTo>
                  <a:pt x="102580" y="0"/>
                  <a:pt x="94064" y="0"/>
                  <a:pt x="88451" y="5621"/>
                </a:cubicBezTo>
                <a:cubicBezTo>
                  <a:pt x="60000" y="34313"/>
                  <a:pt x="60000" y="34313"/>
                  <a:pt x="60000" y="34313"/>
                </a:cubicBezTo>
                <a:cubicBezTo>
                  <a:pt x="57096" y="37027"/>
                  <a:pt x="54193" y="42843"/>
                  <a:pt x="57096" y="48465"/>
                </a:cubicBezTo>
                <a:cubicBezTo>
                  <a:pt x="91161" y="11437"/>
                  <a:pt x="91161" y="11437"/>
                  <a:pt x="91161" y="11437"/>
                </a:cubicBezTo>
                <a:cubicBezTo>
                  <a:pt x="94064" y="8529"/>
                  <a:pt x="99870" y="8529"/>
                  <a:pt x="102580" y="11437"/>
                </a:cubicBezTo>
                <a:cubicBezTo>
                  <a:pt x="108387" y="17059"/>
                  <a:pt x="108387" y="17059"/>
                  <a:pt x="108387" y="17059"/>
                </a:cubicBezTo>
                <a:cubicBezTo>
                  <a:pt x="111096" y="19967"/>
                  <a:pt x="111096" y="25783"/>
                  <a:pt x="108387" y="28497"/>
                </a:cubicBezTo>
                <a:cubicBezTo>
                  <a:pt x="71419" y="65525"/>
                  <a:pt x="71419" y="65525"/>
                  <a:pt x="71419" y="65525"/>
                </a:cubicBezTo>
                <a:cubicBezTo>
                  <a:pt x="77032" y="65525"/>
                  <a:pt x="82645" y="65525"/>
                  <a:pt x="88451" y="59903"/>
                </a:cubicBezTo>
                <a:cubicBezTo>
                  <a:pt x="114000" y="34313"/>
                  <a:pt x="114000" y="34313"/>
                  <a:pt x="114000" y="34313"/>
                </a:cubicBezTo>
                <a:cubicBezTo>
                  <a:pt x="119806" y="28497"/>
                  <a:pt x="119806" y="17059"/>
                  <a:pt x="114000" y="11437"/>
                </a:cubicBezTo>
                <a:close/>
                <a:moveTo>
                  <a:pt x="71419" y="48465"/>
                </a:moveTo>
                <a:lnTo>
                  <a:pt x="71419" y="48465"/>
                </a:lnTo>
                <a:cubicBezTo>
                  <a:pt x="71419" y="48465"/>
                  <a:pt x="68322" y="48465"/>
                  <a:pt x="65612" y="48465"/>
                </a:cubicBezTo>
                <a:cubicBezTo>
                  <a:pt x="48580" y="68626"/>
                  <a:pt x="48580" y="68626"/>
                  <a:pt x="48580" y="68626"/>
                </a:cubicBezTo>
                <a:cubicBezTo>
                  <a:pt x="45677" y="68626"/>
                  <a:pt x="45677" y="71340"/>
                  <a:pt x="48580" y="74248"/>
                </a:cubicBezTo>
                <a:cubicBezTo>
                  <a:pt x="48580" y="74248"/>
                  <a:pt x="51290" y="74248"/>
                  <a:pt x="54193" y="74248"/>
                </a:cubicBezTo>
                <a:cubicBezTo>
                  <a:pt x="71419" y="54281"/>
                  <a:pt x="71419" y="54281"/>
                  <a:pt x="71419" y="54281"/>
                </a:cubicBezTo>
                <a:cubicBezTo>
                  <a:pt x="74129" y="51373"/>
                  <a:pt x="74129" y="51373"/>
                  <a:pt x="71419" y="48465"/>
                </a:cubicBezTo>
                <a:close/>
              </a:path>
            </a:pathLst>
          </a:custGeom>
          <a:solidFill>
            <a:schemeClr val="bg1"/>
          </a:solidFill>
          <a:ln>
            <a:noFill/>
          </a:ln>
        </p:spPr>
        <p:txBody>
          <a:bodyPr lIns="45713" tIns="22850" rIns="45713" bIns="22850" anchor="ctr" anchorCtr="0">
            <a:noAutofit/>
          </a:bodyPr>
          <a:lstStyle/>
          <a:p>
            <a:endParaRPr>
              <a:solidFill>
                <a:schemeClr val="dk1"/>
              </a:solidFill>
              <a:latin typeface="Roboto"/>
              <a:ea typeface="Roboto"/>
              <a:cs typeface="Roboto"/>
              <a:sym typeface="Roboto"/>
            </a:endParaRPr>
          </a:p>
        </p:txBody>
      </p:sp>
      <p:sp>
        <p:nvSpPr>
          <p:cNvPr id="25" name="Title 4">
            <a:extLst>
              <a:ext uri="{FF2B5EF4-FFF2-40B4-BE49-F238E27FC236}">
                <a16:creationId xmlns:a16="http://schemas.microsoft.com/office/drawing/2014/main" id="{7F1BA036-7CCA-4273-96E1-CAAE4FBFD7E2}"/>
              </a:ext>
            </a:extLst>
          </p:cNvPr>
          <p:cNvSpPr txBox="1">
            <a:spLocks/>
          </p:cNvSpPr>
          <p:nvPr/>
        </p:nvSpPr>
        <p:spPr>
          <a:xfrm>
            <a:off x="5447928" y="356616"/>
            <a:ext cx="6503280" cy="4431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90000"/>
              </a:lnSpc>
              <a:buClr>
                <a:schemeClr val="accent1"/>
              </a:buClr>
              <a:buSzPts val="1800"/>
            </a:pPr>
            <a:r>
              <a:rPr lang="en-US" sz="3200" b="1" dirty="0" err="1">
                <a:solidFill>
                  <a:schemeClr val="accent1"/>
                </a:solidFill>
                <a:latin typeface="Lato"/>
                <a:sym typeface="Lato"/>
              </a:rPr>
              <a:t>Sonraki</a:t>
            </a:r>
            <a:r>
              <a:rPr lang="en-US" sz="3200" b="1" dirty="0">
                <a:solidFill>
                  <a:schemeClr val="accent1"/>
                </a:solidFill>
                <a:latin typeface="Lato"/>
                <a:sym typeface="Lato"/>
              </a:rPr>
              <a:t> </a:t>
            </a:r>
            <a:r>
              <a:rPr lang="en-US" sz="3200" b="1" dirty="0" err="1">
                <a:solidFill>
                  <a:schemeClr val="accent1"/>
                </a:solidFill>
                <a:latin typeface="Lato"/>
                <a:sym typeface="Lato"/>
              </a:rPr>
              <a:t>Adımlar</a:t>
            </a:r>
            <a:r>
              <a:rPr lang="en-US" sz="3200" b="1" dirty="0">
                <a:solidFill>
                  <a:schemeClr val="accent1"/>
                </a:solidFill>
                <a:latin typeface="Lato"/>
                <a:sym typeface="Lato"/>
              </a:rPr>
              <a:t> &amp; </a:t>
            </a:r>
            <a:r>
              <a:rPr lang="en-US" sz="3200" b="1" dirty="0" err="1">
                <a:solidFill>
                  <a:schemeClr val="accent1"/>
                </a:solidFill>
                <a:latin typeface="Lato"/>
                <a:sym typeface="Lato"/>
              </a:rPr>
              <a:t>Aksiyon</a:t>
            </a:r>
            <a:r>
              <a:rPr lang="en-US" sz="3200" b="1" dirty="0">
                <a:solidFill>
                  <a:schemeClr val="accent1"/>
                </a:solidFill>
                <a:latin typeface="Lato"/>
                <a:sym typeface="Lato"/>
              </a:rPr>
              <a:t> </a:t>
            </a:r>
            <a:r>
              <a:rPr lang="en-US" sz="3200" b="1" dirty="0" err="1">
                <a:solidFill>
                  <a:schemeClr val="accent1"/>
                </a:solidFill>
                <a:latin typeface="Lato"/>
                <a:sym typeface="Lato"/>
              </a:rPr>
              <a:t>Planı</a:t>
            </a:r>
            <a:endParaRPr lang="en-US" sz="3200" b="1" dirty="0">
              <a:solidFill>
                <a:schemeClr val="accent1"/>
              </a:solidFill>
              <a:latin typeface="Lato"/>
              <a:sym typeface="Lato"/>
            </a:endParaRPr>
          </a:p>
        </p:txBody>
      </p:sp>
      <p:sp>
        <p:nvSpPr>
          <p:cNvPr id="26" name="Google Shape;93;p14">
            <a:extLst>
              <a:ext uri="{FF2B5EF4-FFF2-40B4-BE49-F238E27FC236}">
                <a16:creationId xmlns:a16="http://schemas.microsoft.com/office/drawing/2014/main" id="{F5C173D0-F967-4D0F-AEB7-9A4CF0E67346}"/>
              </a:ext>
            </a:extLst>
          </p:cNvPr>
          <p:cNvSpPr txBox="1">
            <a:spLocks/>
          </p:cNvSpPr>
          <p:nvPr/>
        </p:nvSpPr>
        <p:spPr>
          <a:xfrm>
            <a:off x="5537480" y="1247699"/>
            <a:ext cx="6413727" cy="4573800"/>
          </a:xfrm>
          <a:prstGeom prst="rect">
            <a:avLst/>
          </a:prstGeom>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55600">
              <a:lnSpc>
                <a:spcPct val="90000"/>
              </a:lnSpc>
              <a:spcBef>
                <a:spcPts val="1000"/>
              </a:spcBef>
              <a:buClr>
                <a:schemeClr val="accent1"/>
              </a:buClr>
              <a:buSzPts val="2000"/>
              <a:buFont typeface="Arial"/>
              <a:buChar char="•"/>
            </a:pPr>
            <a:br>
              <a:rPr lang="en-US" sz="2000" dirty="0"/>
            </a:br>
            <a:r>
              <a:rPr lang="en-US" sz="2000" dirty="0" err="1"/>
              <a:t>Önümüzdeki</a:t>
            </a:r>
            <a:r>
              <a:rPr lang="en-US" sz="2000" dirty="0"/>
              <a:t> </a:t>
            </a:r>
            <a:r>
              <a:rPr lang="en-US" sz="2000" dirty="0" err="1"/>
              <a:t>Kilometre</a:t>
            </a:r>
            <a:r>
              <a:rPr lang="en-US" sz="2000" dirty="0"/>
              <a:t> </a:t>
            </a:r>
            <a:r>
              <a:rPr lang="en-US" sz="2000" dirty="0" err="1"/>
              <a:t>Taşları</a:t>
            </a:r>
            <a:r>
              <a:rPr lang="en-US" sz="2000" dirty="0"/>
              <a:t> &amp; Zaman </a:t>
            </a:r>
            <a:r>
              <a:rPr lang="en-US" sz="2000" dirty="0" err="1"/>
              <a:t>Planı</a:t>
            </a:r>
            <a:br>
              <a:rPr lang="en-US" sz="2000" dirty="0"/>
            </a:br>
            <a:r>
              <a:rPr lang="en-US" sz="2000" dirty="0" err="1"/>
              <a:t>Sorumluluklar</a:t>
            </a:r>
            <a:r>
              <a:rPr lang="en-US" sz="2000" dirty="0"/>
              <a:t> (Action Owners &amp; Due Dates)</a:t>
            </a:r>
            <a:endParaRPr lang="en-US" sz="2000" dirty="0">
              <a:solidFill>
                <a:schemeClr val="dk1"/>
              </a:solidFill>
              <a:latin typeface="Lato"/>
              <a:sym typeface="Lato"/>
            </a:endParaRPr>
          </a:p>
        </p:txBody>
      </p:sp>
      <p:sp>
        <p:nvSpPr>
          <p:cNvPr id="27" name="Rectangle 26">
            <a:extLst>
              <a:ext uri="{FF2B5EF4-FFF2-40B4-BE49-F238E27FC236}">
                <a16:creationId xmlns:a16="http://schemas.microsoft.com/office/drawing/2014/main" id="{82C7CCB5-3F2E-4B71-A363-A3DEF489FF9C}"/>
              </a:ext>
            </a:extLst>
          </p:cNvPr>
          <p:cNvSpPr/>
          <p:nvPr/>
        </p:nvSpPr>
        <p:spPr>
          <a:xfrm>
            <a:off x="4042648" y="3951190"/>
            <a:ext cx="2532184" cy="2607373"/>
          </a:xfrm>
          <a:prstGeom prst="rect">
            <a:avLst/>
          </a:prstGeom>
          <a:solidFill>
            <a:srgbClr val="F3BB0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110369"/>
      </p:ext>
    </p:extLst>
  </p:cSld>
  <p:clrMapOvr>
    <a:masterClrMapping/>
  </p:clrMapOvr>
</p:sld>
</file>

<file path=ppt/theme/theme1.xml><?xml version="1.0" encoding="utf-8"?>
<a:theme xmlns:a="http://schemas.openxmlformats.org/drawingml/2006/main" name="Robusta Theme">
  <a:themeElements>
    <a:clrScheme name="RobustaColors">
      <a:dk1>
        <a:srgbClr val="555555"/>
      </a:dk1>
      <a:lt1>
        <a:srgbClr val="FFFFFF"/>
      </a:lt1>
      <a:dk2>
        <a:srgbClr val="000000"/>
      </a:dk2>
      <a:lt2>
        <a:srgbClr val="E7E6E6"/>
      </a:lt2>
      <a:accent1>
        <a:srgbClr val="0072CE"/>
      </a:accent1>
      <a:accent2>
        <a:srgbClr val="7CC7D6"/>
      </a:accent2>
      <a:accent3>
        <a:srgbClr val="D1D2D3"/>
      </a:accent3>
      <a:accent4>
        <a:srgbClr val="142849"/>
      </a:accent4>
      <a:accent5>
        <a:srgbClr val="FFCC66"/>
      </a:accent5>
      <a:accent6>
        <a:srgbClr val="1841C0"/>
      </a:accent6>
      <a:hlink>
        <a:srgbClr val="0371CE"/>
      </a:hlink>
      <a:folHlink>
        <a:srgbClr val="0371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2138</TotalTime>
  <Words>981</Words>
  <Application>Microsoft Office PowerPoint</Application>
  <PresentationFormat>Widescreen</PresentationFormat>
  <Paragraphs>117</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Roboto Slab</vt:lpstr>
      <vt:lpstr>Lato</vt:lpstr>
      <vt:lpstr>Calibri</vt:lpstr>
      <vt:lpstr>Roboto</vt:lpstr>
      <vt:lpstr>Roboto Light</vt:lpstr>
      <vt:lpstr>Open Sans</vt:lpstr>
      <vt:lpstr>Arial</vt:lpstr>
      <vt:lpstr>Robusta Theme</vt:lpstr>
      <vt:lpstr> &lt;&lt;Musteri Adi&gt;&gt; -  Steerco Sunum Proje Adı: (Örn: "Hayat Varlık Gayrimenkul Değerleme Süreci Otomasyonu") xx.xx.2025</vt:lpstr>
      <vt:lpstr>Toplantının Gündemi</vt:lpstr>
      <vt:lpstr>PowerPoint Presentation</vt:lpstr>
      <vt:lpstr>Zorluklarlar &amp; Riskler</vt:lpstr>
      <vt:lpstr>Önerilen Çözümler &amp; Alternatifler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&lt;&lt;Musteri Adi&gt;&gt; - Robusta RPA Proje Başlangıç Toplantısı</dc:title>
  <dc:creator>Administrator</dc:creator>
  <cp:lastModifiedBy>yusuf atalan</cp:lastModifiedBy>
  <cp:revision>63</cp:revision>
  <dcterms:modified xsi:type="dcterms:W3CDTF">2025-02-18T06:35:17Z</dcterms:modified>
</cp:coreProperties>
</file>